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5" r:id="rId4"/>
  </p:sldMasterIdLst>
  <p:notesMasterIdLst>
    <p:notesMasterId r:id="rId25"/>
  </p:notesMasterIdLst>
  <p:sldIdLst>
    <p:sldId id="261" r:id="rId5"/>
    <p:sldId id="27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ita Bankapur" userId="4d50964470d1ab03" providerId="LiveId" clId="{1A0EAF6B-ECEF-4DD0-826A-7DF9E6D6A256}"/>
    <pc:docChg chg="undo custSel addSld modSld">
      <pc:chgData name="Nishita Bankapur" userId="4d50964470d1ab03" providerId="LiveId" clId="{1A0EAF6B-ECEF-4DD0-826A-7DF9E6D6A256}" dt="2023-06-07T06:42:19.400" v="827" actId="20577"/>
      <pc:docMkLst>
        <pc:docMk/>
      </pc:docMkLst>
      <pc:sldChg chg="addSp delSp modSp mod">
        <pc:chgData name="Nishita Bankapur" userId="4d50964470d1ab03" providerId="LiveId" clId="{1A0EAF6B-ECEF-4DD0-826A-7DF9E6D6A256}" dt="2023-06-07T06:42:19.400" v="827" actId="20577"/>
        <pc:sldMkLst>
          <pc:docMk/>
          <pc:sldMk cId="1337192207" sldId="261"/>
        </pc:sldMkLst>
        <pc:spChg chg="del mod">
          <ac:chgData name="Nishita Bankapur" userId="4d50964470d1ab03" providerId="LiveId" clId="{1A0EAF6B-ECEF-4DD0-826A-7DF9E6D6A256}" dt="2023-06-07T06:34:02.132" v="597" actId="478"/>
          <ac:spMkLst>
            <pc:docMk/>
            <pc:sldMk cId="1337192207" sldId="261"/>
            <ac:spMk id="3" creationId="{51F013D4-CBD9-4FC1-AF91-2301A704488B}"/>
          </ac:spMkLst>
        </pc:spChg>
        <pc:spChg chg="add mod">
          <ac:chgData name="Nishita Bankapur" userId="4d50964470d1ab03" providerId="LiveId" clId="{1A0EAF6B-ECEF-4DD0-826A-7DF9E6D6A256}" dt="2023-06-07T06:42:19.400" v="827" actId="20577"/>
          <ac:spMkLst>
            <pc:docMk/>
            <pc:sldMk cId="1337192207" sldId="261"/>
            <ac:spMk id="6" creationId="{313AEB5C-C9DC-4757-A8F0-C4B8E13B752F}"/>
          </ac:spMkLst>
        </pc:spChg>
      </pc:sldChg>
      <pc:sldChg chg="modSp">
        <pc:chgData name="Nishita Bankapur" userId="4d50964470d1ab03" providerId="LiveId" clId="{1A0EAF6B-ECEF-4DD0-826A-7DF9E6D6A256}" dt="2023-06-07T06:34:36.777" v="601"/>
        <pc:sldMkLst>
          <pc:docMk/>
          <pc:sldMk cId="4003977628" sldId="262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4003977628" sldId="262"/>
            <ac:spMk id="2" creationId="{681324F7-F688-4D39-864F-54361380BE9B}"/>
          </ac:spMkLst>
        </pc:spChg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4003977628" sldId="262"/>
            <ac:spMk id="3" creationId="{575D424F-3415-430C-82B2-DF326BD3720E}"/>
          </ac:spMkLst>
        </pc:spChg>
      </pc:sldChg>
      <pc:sldChg chg="modSp mod">
        <pc:chgData name="Nishita Bankapur" userId="4d50964470d1ab03" providerId="LiveId" clId="{1A0EAF6B-ECEF-4DD0-826A-7DF9E6D6A256}" dt="2023-06-07T06:36:28.258" v="614" actId="207"/>
        <pc:sldMkLst>
          <pc:docMk/>
          <pc:sldMk cId="3701356158" sldId="263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3701356158" sldId="263"/>
            <ac:spMk id="2" creationId="{F5F5E879-3CCA-4A35-B2F5-374DFFB33088}"/>
          </ac:spMkLst>
        </pc:spChg>
        <pc:spChg chg="mod">
          <ac:chgData name="Nishita Bankapur" userId="4d50964470d1ab03" providerId="LiveId" clId="{1A0EAF6B-ECEF-4DD0-826A-7DF9E6D6A256}" dt="2023-06-07T06:36:28.258" v="614" actId="207"/>
          <ac:spMkLst>
            <pc:docMk/>
            <pc:sldMk cId="3701356158" sldId="263"/>
            <ac:spMk id="3" creationId="{24F01796-5574-41BD-AE86-96AD9761FBF2}"/>
          </ac:spMkLst>
        </pc:spChg>
      </pc:sldChg>
      <pc:sldChg chg="modSp">
        <pc:chgData name="Nishita Bankapur" userId="4d50964470d1ab03" providerId="LiveId" clId="{1A0EAF6B-ECEF-4DD0-826A-7DF9E6D6A256}" dt="2023-06-07T06:34:36.777" v="601"/>
        <pc:sldMkLst>
          <pc:docMk/>
          <pc:sldMk cId="1769725221" sldId="264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1769725221" sldId="264"/>
            <ac:spMk id="2" creationId="{878BB840-1FF2-44A9-933F-08941CE71B55}"/>
          </ac:spMkLst>
        </pc:spChg>
      </pc:sldChg>
      <pc:sldChg chg="modSp mod">
        <pc:chgData name="Nishita Bankapur" userId="4d50964470d1ab03" providerId="LiveId" clId="{1A0EAF6B-ECEF-4DD0-826A-7DF9E6D6A256}" dt="2023-06-07T06:37:25.778" v="644" actId="1076"/>
        <pc:sldMkLst>
          <pc:docMk/>
          <pc:sldMk cId="1878332492" sldId="265"/>
        </pc:sldMkLst>
        <pc:spChg chg="mod">
          <ac:chgData name="Nishita Bankapur" userId="4d50964470d1ab03" providerId="LiveId" clId="{1A0EAF6B-ECEF-4DD0-826A-7DF9E6D6A256}" dt="2023-06-07T06:36:47.493" v="615" actId="113"/>
          <ac:spMkLst>
            <pc:docMk/>
            <pc:sldMk cId="1878332492" sldId="265"/>
            <ac:spMk id="2" creationId="{81938948-8C0B-4E1F-826F-46B65847D5A3}"/>
          </ac:spMkLst>
        </pc:spChg>
        <pc:spChg chg="mod">
          <ac:chgData name="Nishita Bankapur" userId="4d50964470d1ab03" providerId="LiveId" clId="{1A0EAF6B-ECEF-4DD0-826A-7DF9E6D6A256}" dt="2023-06-07T06:37:15.379" v="643" actId="20577"/>
          <ac:spMkLst>
            <pc:docMk/>
            <pc:sldMk cId="1878332492" sldId="265"/>
            <ac:spMk id="5" creationId="{FABE8AF7-AEAF-4DF3-A290-B1B94C4B2AF4}"/>
          </ac:spMkLst>
        </pc:spChg>
        <pc:picChg chg="mod">
          <ac:chgData name="Nishita Bankapur" userId="4d50964470d1ab03" providerId="LiveId" clId="{1A0EAF6B-ECEF-4DD0-826A-7DF9E6D6A256}" dt="2023-06-07T06:37:25.778" v="644" actId="1076"/>
          <ac:picMkLst>
            <pc:docMk/>
            <pc:sldMk cId="1878332492" sldId="265"/>
            <ac:picMk id="3" creationId="{06844AAF-4323-4EE9-98B4-045218838896}"/>
          </ac:picMkLst>
        </pc:picChg>
      </pc:sldChg>
      <pc:sldChg chg="addSp modSp mod">
        <pc:chgData name="Nishita Bankapur" userId="4d50964470d1ab03" providerId="LiveId" clId="{1A0EAF6B-ECEF-4DD0-826A-7DF9E6D6A256}" dt="2023-06-07T06:36:56.489" v="619" actId="20577"/>
        <pc:sldMkLst>
          <pc:docMk/>
          <pc:sldMk cId="4059641132" sldId="266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4059641132" sldId="266"/>
            <ac:spMk id="2" creationId="{34591250-ACE1-4F3A-A526-A803CEFB76EC}"/>
          </ac:spMkLst>
        </pc:spChg>
        <pc:spChg chg="mod">
          <ac:chgData name="Nishita Bankapur" userId="4d50964470d1ab03" providerId="LiveId" clId="{1A0EAF6B-ECEF-4DD0-826A-7DF9E6D6A256}" dt="2023-06-07T06:36:56.489" v="619" actId="20577"/>
          <ac:spMkLst>
            <pc:docMk/>
            <pc:sldMk cId="4059641132" sldId="266"/>
            <ac:spMk id="4" creationId="{72913B16-63D3-4495-8D11-D37322B06143}"/>
          </ac:spMkLst>
        </pc:spChg>
        <pc:picChg chg="add mod">
          <ac:chgData name="Nishita Bankapur" userId="4d50964470d1ab03" providerId="LiveId" clId="{1A0EAF6B-ECEF-4DD0-826A-7DF9E6D6A256}" dt="2023-06-07T05:58:46.239" v="4" actId="1076"/>
          <ac:picMkLst>
            <pc:docMk/>
            <pc:sldMk cId="4059641132" sldId="266"/>
            <ac:picMk id="3" creationId="{57634A6C-3C75-46F2-B92B-85D322828A45}"/>
          </ac:picMkLst>
        </pc:picChg>
      </pc:sldChg>
      <pc:sldChg chg="modSp mod">
        <pc:chgData name="Nishita Bankapur" userId="4d50964470d1ab03" providerId="LiveId" clId="{1A0EAF6B-ECEF-4DD0-826A-7DF9E6D6A256}" dt="2023-06-07T06:39:02.340" v="729" actId="1076"/>
        <pc:sldMkLst>
          <pc:docMk/>
          <pc:sldMk cId="203801985" sldId="267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203801985" sldId="267"/>
            <ac:spMk id="2" creationId="{2D273B92-DB00-4F75-8F38-3DD17C892D90}"/>
          </ac:spMkLst>
        </pc:spChg>
        <pc:spChg chg="mod">
          <ac:chgData name="Nishita Bankapur" userId="4d50964470d1ab03" providerId="LiveId" clId="{1A0EAF6B-ECEF-4DD0-826A-7DF9E6D6A256}" dt="2023-06-07T06:38:57.331" v="727" actId="20577"/>
          <ac:spMkLst>
            <pc:docMk/>
            <pc:sldMk cId="203801985" sldId="267"/>
            <ac:spMk id="5" creationId="{84CCDEE1-5DD8-4A2A-B0E8-B81CA1FBF7CA}"/>
          </ac:spMkLst>
        </pc:spChg>
        <pc:picChg chg="mod">
          <ac:chgData name="Nishita Bankapur" userId="4d50964470d1ab03" providerId="LiveId" clId="{1A0EAF6B-ECEF-4DD0-826A-7DF9E6D6A256}" dt="2023-06-07T06:39:02.340" v="729" actId="1076"/>
          <ac:picMkLst>
            <pc:docMk/>
            <pc:sldMk cId="203801985" sldId="267"/>
            <ac:picMk id="3" creationId="{401EAAA8-5A4D-4B4F-BE77-69426750F010}"/>
          </ac:picMkLst>
        </pc:picChg>
      </pc:sldChg>
      <pc:sldChg chg="modSp mod">
        <pc:chgData name="Nishita Bankapur" userId="4d50964470d1ab03" providerId="LiveId" clId="{1A0EAF6B-ECEF-4DD0-826A-7DF9E6D6A256}" dt="2023-06-07T06:39:10.523" v="731" actId="20577"/>
        <pc:sldMkLst>
          <pc:docMk/>
          <pc:sldMk cId="902871118" sldId="268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902871118" sldId="268"/>
            <ac:spMk id="2" creationId="{85988D4E-3390-4703-8E96-994CFAD95F4B}"/>
          </ac:spMkLst>
        </pc:spChg>
        <pc:spChg chg="mod">
          <ac:chgData name="Nishita Bankapur" userId="4d50964470d1ab03" providerId="LiveId" clId="{1A0EAF6B-ECEF-4DD0-826A-7DF9E6D6A256}" dt="2023-06-07T06:39:10.523" v="731" actId="20577"/>
          <ac:spMkLst>
            <pc:docMk/>
            <pc:sldMk cId="902871118" sldId="268"/>
            <ac:spMk id="4" creationId="{29F49B3E-E601-4C12-86D4-B7A6C069651B}"/>
          </ac:spMkLst>
        </pc:spChg>
      </pc:sldChg>
      <pc:sldChg chg="modSp mod">
        <pc:chgData name="Nishita Bankapur" userId="4d50964470d1ab03" providerId="LiveId" clId="{1A0EAF6B-ECEF-4DD0-826A-7DF9E6D6A256}" dt="2023-06-07T06:41:12.292" v="752" actId="255"/>
        <pc:sldMkLst>
          <pc:docMk/>
          <pc:sldMk cId="1867534635" sldId="269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1867534635" sldId="269"/>
            <ac:spMk id="2" creationId="{7086BB35-DCFD-4917-9DCF-A0176AA7E1A4}"/>
          </ac:spMkLst>
        </pc:spChg>
        <pc:spChg chg="mod">
          <ac:chgData name="Nishita Bankapur" userId="4d50964470d1ab03" providerId="LiveId" clId="{1A0EAF6B-ECEF-4DD0-826A-7DF9E6D6A256}" dt="2023-06-07T06:41:12.292" v="752" actId="255"/>
          <ac:spMkLst>
            <pc:docMk/>
            <pc:sldMk cId="1867534635" sldId="269"/>
            <ac:spMk id="4" creationId="{DAAB1A8D-C923-4AD5-8821-3F670A792A77}"/>
          </ac:spMkLst>
        </pc:spChg>
      </pc:sldChg>
      <pc:sldChg chg="modSp mod">
        <pc:chgData name="Nishita Bankapur" userId="4d50964470d1ab03" providerId="LiveId" clId="{1A0EAF6B-ECEF-4DD0-826A-7DF9E6D6A256}" dt="2023-06-07T06:35:51.492" v="605" actId="1076"/>
        <pc:sldMkLst>
          <pc:docMk/>
          <pc:sldMk cId="2086151766" sldId="270"/>
        </pc:sldMkLst>
        <pc:spChg chg="mod">
          <ac:chgData name="Nishita Bankapur" userId="4d50964470d1ab03" providerId="LiveId" clId="{1A0EAF6B-ECEF-4DD0-826A-7DF9E6D6A256}" dt="2023-06-07T06:35:51.492" v="605" actId="1076"/>
          <ac:spMkLst>
            <pc:docMk/>
            <pc:sldMk cId="2086151766" sldId="270"/>
            <ac:spMk id="2" creationId="{408AA0F8-9F74-42FF-9320-DB76881706ED}"/>
          </ac:spMkLst>
        </pc:spChg>
      </pc:sldChg>
      <pc:sldChg chg="modSp mod">
        <pc:chgData name="Nishita Bankapur" userId="4d50964470d1ab03" providerId="LiveId" clId="{1A0EAF6B-ECEF-4DD0-826A-7DF9E6D6A256}" dt="2023-06-07T06:42:01.395" v="825" actId="20577"/>
        <pc:sldMkLst>
          <pc:docMk/>
          <pc:sldMk cId="3253880798" sldId="271"/>
        </pc:sldMkLst>
        <pc:spChg chg="mod">
          <ac:chgData name="Nishita Bankapur" userId="4d50964470d1ab03" providerId="LiveId" clId="{1A0EAF6B-ECEF-4DD0-826A-7DF9E6D6A256}" dt="2023-06-07T06:42:01.395" v="825" actId="20577"/>
          <ac:spMkLst>
            <pc:docMk/>
            <pc:sldMk cId="3253880798" sldId="271"/>
            <ac:spMk id="4" creationId="{48568AD9-99AA-454C-9FB0-3ECC8806F3D0}"/>
          </ac:spMkLst>
        </pc:spChg>
      </pc:sldChg>
      <pc:sldChg chg="addSp delSp modSp new mod">
        <pc:chgData name="Nishita Bankapur" userId="4d50964470d1ab03" providerId="LiveId" clId="{1A0EAF6B-ECEF-4DD0-826A-7DF9E6D6A256}" dt="2023-06-07T06:05:09.675" v="58" actId="1076"/>
        <pc:sldMkLst>
          <pc:docMk/>
          <pc:sldMk cId="2068080877" sldId="272"/>
        </pc:sldMkLst>
        <pc:spChg chg="add del mod">
          <ac:chgData name="Nishita Bankapur" userId="4d50964470d1ab03" providerId="LiveId" clId="{1A0EAF6B-ECEF-4DD0-826A-7DF9E6D6A256}" dt="2023-06-07T06:00:40.354" v="27"/>
          <ac:spMkLst>
            <pc:docMk/>
            <pc:sldMk cId="2068080877" sldId="272"/>
            <ac:spMk id="2" creationId="{29BE5280-7216-42BF-838A-22AF45D3D094}"/>
          </ac:spMkLst>
        </pc:spChg>
        <pc:spChg chg="add mod">
          <ac:chgData name="Nishita Bankapur" userId="4d50964470d1ab03" providerId="LiveId" clId="{1A0EAF6B-ECEF-4DD0-826A-7DF9E6D6A256}" dt="2023-06-07T06:04:51.416" v="52" actId="20577"/>
          <ac:spMkLst>
            <pc:docMk/>
            <pc:sldMk cId="2068080877" sldId="272"/>
            <ac:spMk id="4" creationId="{57C1B2E4-1A88-4F3D-8EBC-6ABCC0A1310C}"/>
          </ac:spMkLst>
        </pc:spChg>
        <pc:picChg chg="add del mod">
          <ac:chgData name="Nishita Bankapur" userId="4d50964470d1ab03" providerId="LiveId" clId="{1A0EAF6B-ECEF-4DD0-826A-7DF9E6D6A256}" dt="2023-06-07T06:04:57.107" v="54" actId="478"/>
          <ac:picMkLst>
            <pc:docMk/>
            <pc:sldMk cId="2068080877" sldId="272"/>
            <ac:picMk id="5" creationId="{16E237D2-972E-4FB8-9A54-3960632996D4}"/>
          </ac:picMkLst>
        </pc:picChg>
        <pc:picChg chg="add mod">
          <ac:chgData name="Nishita Bankapur" userId="4d50964470d1ab03" providerId="LiveId" clId="{1A0EAF6B-ECEF-4DD0-826A-7DF9E6D6A256}" dt="2023-06-07T06:05:09.675" v="58" actId="1076"/>
          <ac:picMkLst>
            <pc:docMk/>
            <pc:sldMk cId="2068080877" sldId="272"/>
            <ac:picMk id="6" creationId="{471B1945-1B11-4ABB-8AEF-BC45B52A9F42}"/>
          </ac:picMkLst>
        </pc:picChg>
      </pc:sldChg>
      <pc:sldChg chg="addSp delSp modSp new mod">
        <pc:chgData name="Nishita Bankapur" userId="4d50964470d1ab03" providerId="LiveId" clId="{1A0EAF6B-ECEF-4DD0-826A-7DF9E6D6A256}" dt="2023-06-07T06:39:36.474" v="736" actId="20577"/>
        <pc:sldMkLst>
          <pc:docMk/>
          <pc:sldMk cId="792435399" sldId="273"/>
        </pc:sldMkLst>
        <pc:spChg chg="mod">
          <ac:chgData name="Nishita Bankapur" userId="4d50964470d1ab03" providerId="LiveId" clId="{1A0EAF6B-ECEF-4DD0-826A-7DF9E6D6A256}" dt="2023-06-07T06:09:07.979" v="106" actId="1076"/>
          <ac:spMkLst>
            <pc:docMk/>
            <pc:sldMk cId="792435399" sldId="273"/>
            <ac:spMk id="2" creationId="{40F38691-2828-4163-83C4-C9EA1AFA7EDF}"/>
          </ac:spMkLst>
        </pc:spChg>
        <pc:spChg chg="add del mod">
          <ac:chgData name="Nishita Bankapur" userId="4d50964470d1ab03" providerId="LiveId" clId="{1A0EAF6B-ECEF-4DD0-826A-7DF9E6D6A256}" dt="2023-06-07T06:06:54.769" v="83" actId="478"/>
          <ac:spMkLst>
            <pc:docMk/>
            <pc:sldMk cId="792435399" sldId="273"/>
            <ac:spMk id="4" creationId="{ABEC4AF2-733D-4AC2-8088-DFFC532792E6}"/>
          </ac:spMkLst>
        </pc:spChg>
        <pc:spChg chg="add del mod">
          <ac:chgData name="Nishita Bankapur" userId="4d50964470d1ab03" providerId="LiveId" clId="{1A0EAF6B-ECEF-4DD0-826A-7DF9E6D6A256}" dt="2023-06-07T06:07:12.746" v="86" actId="478"/>
          <ac:spMkLst>
            <pc:docMk/>
            <pc:sldMk cId="792435399" sldId="273"/>
            <ac:spMk id="6" creationId="{9D2311F1-FCB3-4DC2-8AD1-DAE1309D9CD5}"/>
          </ac:spMkLst>
        </pc:spChg>
        <pc:spChg chg="add mod">
          <ac:chgData name="Nishita Bankapur" userId="4d50964470d1ab03" providerId="LiveId" clId="{1A0EAF6B-ECEF-4DD0-826A-7DF9E6D6A256}" dt="2023-06-07T06:39:36.474" v="736" actId="20577"/>
          <ac:spMkLst>
            <pc:docMk/>
            <pc:sldMk cId="792435399" sldId="273"/>
            <ac:spMk id="8" creationId="{D801A6BE-04CB-4405-9714-5188999BAD15}"/>
          </ac:spMkLst>
        </pc:spChg>
        <pc:picChg chg="add mod">
          <ac:chgData name="Nishita Bankapur" userId="4d50964470d1ab03" providerId="LiveId" clId="{1A0EAF6B-ECEF-4DD0-826A-7DF9E6D6A256}" dt="2023-06-07T06:09:48.844" v="109" actId="1076"/>
          <ac:picMkLst>
            <pc:docMk/>
            <pc:sldMk cId="792435399" sldId="273"/>
            <ac:picMk id="1026" creationId="{3BFA08E7-C6A4-41CA-A286-097400EB99B7}"/>
          </ac:picMkLst>
        </pc:picChg>
      </pc:sldChg>
      <pc:sldChg chg="addSp modSp new mod">
        <pc:chgData name="Nishita Bankapur" userId="4d50964470d1ab03" providerId="LiveId" clId="{1A0EAF6B-ECEF-4DD0-826A-7DF9E6D6A256}" dt="2023-06-07T06:40:08.593" v="745" actId="1076"/>
        <pc:sldMkLst>
          <pc:docMk/>
          <pc:sldMk cId="1966958935" sldId="274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1966958935" sldId="274"/>
            <ac:spMk id="2" creationId="{DC608C75-48FC-4168-8F3F-92BE39369BE4}"/>
          </ac:spMkLst>
        </pc:spChg>
        <pc:spChg chg="add mod">
          <ac:chgData name="Nishita Bankapur" userId="4d50964470d1ab03" providerId="LiveId" clId="{1A0EAF6B-ECEF-4DD0-826A-7DF9E6D6A256}" dt="2023-06-07T06:40:03.320" v="744" actId="20577"/>
          <ac:spMkLst>
            <pc:docMk/>
            <pc:sldMk cId="1966958935" sldId="274"/>
            <ac:spMk id="4" creationId="{8869675C-3917-4D5E-9BAA-AC0FEF82A1F2}"/>
          </ac:spMkLst>
        </pc:spChg>
        <pc:picChg chg="add mod">
          <ac:chgData name="Nishita Bankapur" userId="4d50964470d1ab03" providerId="LiveId" clId="{1A0EAF6B-ECEF-4DD0-826A-7DF9E6D6A256}" dt="2023-06-07T06:40:08.593" v="745" actId="1076"/>
          <ac:picMkLst>
            <pc:docMk/>
            <pc:sldMk cId="1966958935" sldId="274"/>
            <ac:picMk id="5" creationId="{E51215F8-5256-47CD-B08F-32CC2886072E}"/>
          </ac:picMkLst>
        </pc:picChg>
      </pc:sldChg>
      <pc:sldChg chg="addSp modSp new mod">
        <pc:chgData name="Nishita Bankapur" userId="4d50964470d1ab03" providerId="LiveId" clId="{1A0EAF6B-ECEF-4DD0-826A-7DF9E6D6A256}" dt="2023-06-07T06:40:39.881" v="750" actId="20577"/>
        <pc:sldMkLst>
          <pc:docMk/>
          <pc:sldMk cId="3187959292" sldId="275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3187959292" sldId="275"/>
            <ac:spMk id="2" creationId="{AA88D299-13B6-4B73-B41F-A60E0AE7DFDC}"/>
          </ac:spMkLst>
        </pc:spChg>
        <pc:spChg chg="add mod">
          <ac:chgData name="Nishita Bankapur" userId="4d50964470d1ab03" providerId="LiveId" clId="{1A0EAF6B-ECEF-4DD0-826A-7DF9E6D6A256}" dt="2023-06-07T06:40:39.881" v="750" actId="20577"/>
          <ac:spMkLst>
            <pc:docMk/>
            <pc:sldMk cId="3187959292" sldId="275"/>
            <ac:spMk id="4" creationId="{926D94F8-1520-4204-BD03-3C0DB45A6224}"/>
          </ac:spMkLst>
        </pc:spChg>
        <pc:picChg chg="add mod">
          <ac:chgData name="Nishita Bankapur" userId="4d50964470d1ab03" providerId="LiveId" clId="{1A0EAF6B-ECEF-4DD0-826A-7DF9E6D6A256}" dt="2023-06-07T06:16:02.039" v="314" actId="1076"/>
          <ac:picMkLst>
            <pc:docMk/>
            <pc:sldMk cId="3187959292" sldId="275"/>
            <ac:picMk id="5" creationId="{C46C277C-CFA5-4FF3-AD9A-1BF745628EB1}"/>
          </ac:picMkLst>
        </pc:picChg>
      </pc:sldChg>
      <pc:sldChg chg="addSp modSp new mod">
        <pc:chgData name="Nishita Bankapur" userId="4d50964470d1ab03" providerId="LiveId" clId="{1A0EAF6B-ECEF-4DD0-826A-7DF9E6D6A256}" dt="2023-06-07T06:34:36.777" v="601"/>
        <pc:sldMkLst>
          <pc:docMk/>
          <pc:sldMk cId="2424126928" sldId="276"/>
        </pc:sldMkLst>
        <pc:spChg chg="mod">
          <ac:chgData name="Nishita Bankapur" userId="4d50964470d1ab03" providerId="LiveId" clId="{1A0EAF6B-ECEF-4DD0-826A-7DF9E6D6A256}" dt="2023-06-07T06:34:36.777" v="601"/>
          <ac:spMkLst>
            <pc:docMk/>
            <pc:sldMk cId="2424126928" sldId="276"/>
            <ac:spMk id="2" creationId="{5C2EA13E-A2D1-4450-BEA0-62F8A29011CB}"/>
          </ac:spMkLst>
        </pc:spChg>
        <pc:spChg chg="add mod">
          <ac:chgData name="Nishita Bankapur" userId="4d50964470d1ab03" providerId="LiveId" clId="{1A0EAF6B-ECEF-4DD0-826A-7DF9E6D6A256}" dt="2023-06-07T06:17:41.346" v="345" actId="20577"/>
          <ac:spMkLst>
            <pc:docMk/>
            <pc:sldMk cId="2424126928" sldId="276"/>
            <ac:spMk id="4" creationId="{E7D46691-E019-47C9-AA8F-71C5176FD779}"/>
          </ac:spMkLst>
        </pc:spChg>
        <pc:picChg chg="add mod">
          <ac:chgData name="Nishita Bankapur" userId="4d50964470d1ab03" providerId="LiveId" clId="{1A0EAF6B-ECEF-4DD0-826A-7DF9E6D6A256}" dt="2023-06-07T06:17:54.095" v="347" actId="1076"/>
          <ac:picMkLst>
            <pc:docMk/>
            <pc:sldMk cId="2424126928" sldId="276"/>
            <ac:picMk id="5" creationId="{397FC2AD-F41D-41A3-BEEC-F6FF06A05B69}"/>
          </ac:picMkLst>
        </pc:picChg>
      </pc:sldChg>
      <pc:sldChg chg="addSp modSp new mod">
        <pc:chgData name="Nishita Bankapur" userId="4d50964470d1ab03" providerId="LiveId" clId="{1A0EAF6B-ECEF-4DD0-826A-7DF9E6D6A256}" dt="2023-06-07T06:18:56.588" v="367" actId="1076"/>
        <pc:sldMkLst>
          <pc:docMk/>
          <pc:sldMk cId="3591657136" sldId="277"/>
        </pc:sldMkLst>
        <pc:spChg chg="mod">
          <ac:chgData name="Nishita Bankapur" userId="4d50964470d1ab03" providerId="LiveId" clId="{1A0EAF6B-ECEF-4DD0-826A-7DF9E6D6A256}" dt="2023-06-07T06:18:53.645" v="366" actId="1076"/>
          <ac:spMkLst>
            <pc:docMk/>
            <pc:sldMk cId="3591657136" sldId="277"/>
            <ac:spMk id="2" creationId="{865F8203-EB0B-46EE-94A9-9E8F6C296679}"/>
          </ac:spMkLst>
        </pc:spChg>
        <pc:picChg chg="add mod">
          <ac:chgData name="Nishita Bankapur" userId="4d50964470d1ab03" providerId="LiveId" clId="{1A0EAF6B-ECEF-4DD0-826A-7DF9E6D6A256}" dt="2023-06-07T06:18:56.588" v="367" actId="1076"/>
          <ac:picMkLst>
            <pc:docMk/>
            <pc:sldMk cId="3591657136" sldId="277"/>
            <ac:picMk id="3" creationId="{C9D49AAE-0486-498E-A741-FB346EE80795}"/>
          </ac:picMkLst>
        </pc:picChg>
      </pc:sldChg>
      <pc:sldChg chg="addSp delSp modSp new mod">
        <pc:chgData name="Nishita Bankapur" userId="4d50964470d1ab03" providerId="LiveId" clId="{1A0EAF6B-ECEF-4DD0-826A-7DF9E6D6A256}" dt="2023-06-07T06:22:23.562" v="382" actId="1076"/>
        <pc:sldMkLst>
          <pc:docMk/>
          <pc:sldMk cId="1836835731" sldId="278"/>
        </pc:sldMkLst>
        <pc:spChg chg="mod">
          <ac:chgData name="Nishita Bankapur" userId="4d50964470d1ab03" providerId="LiveId" clId="{1A0EAF6B-ECEF-4DD0-826A-7DF9E6D6A256}" dt="2023-06-07T06:19:50.044" v="375" actId="1076"/>
          <ac:spMkLst>
            <pc:docMk/>
            <pc:sldMk cId="1836835731" sldId="278"/>
            <ac:spMk id="2" creationId="{75F76D48-0C2E-471E-BCE0-ED683E466907}"/>
          </ac:spMkLst>
        </pc:spChg>
        <pc:picChg chg="add del">
          <ac:chgData name="Nishita Bankapur" userId="4d50964470d1ab03" providerId="LiveId" clId="{1A0EAF6B-ECEF-4DD0-826A-7DF9E6D6A256}" dt="2023-06-07T06:21:40.321" v="377" actId="478"/>
          <ac:picMkLst>
            <pc:docMk/>
            <pc:sldMk cId="1836835731" sldId="278"/>
            <ac:picMk id="3" creationId="{7EBB4DD5-F918-4951-B8BC-DABF6E011009}"/>
          </ac:picMkLst>
        </pc:picChg>
        <pc:picChg chg="add del mod">
          <ac:chgData name="Nishita Bankapur" userId="4d50964470d1ab03" providerId="LiveId" clId="{1A0EAF6B-ECEF-4DD0-826A-7DF9E6D6A256}" dt="2023-06-07T06:21:56.619" v="380" actId="478"/>
          <ac:picMkLst>
            <pc:docMk/>
            <pc:sldMk cId="1836835731" sldId="278"/>
            <ac:picMk id="4" creationId="{5FA4C98F-6F90-4821-AFB6-F23D1DD31EFE}"/>
          </ac:picMkLst>
        </pc:picChg>
        <pc:picChg chg="add mod">
          <ac:chgData name="Nishita Bankapur" userId="4d50964470d1ab03" providerId="LiveId" clId="{1A0EAF6B-ECEF-4DD0-826A-7DF9E6D6A256}" dt="2023-06-07T06:22:23.562" v="382" actId="1076"/>
          <ac:picMkLst>
            <pc:docMk/>
            <pc:sldMk cId="1836835731" sldId="278"/>
            <ac:picMk id="5" creationId="{6A665135-DB67-4032-B8B0-FC1FB86A64C2}"/>
          </ac:picMkLst>
        </pc:picChg>
      </pc:sldChg>
      <pc:sldChg chg="addSp delSp modSp new mod">
        <pc:chgData name="Nishita Bankapur" userId="4d50964470d1ab03" providerId="LiveId" clId="{1A0EAF6B-ECEF-4DD0-826A-7DF9E6D6A256}" dt="2023-06-07T06:25:25.545" v="446" actId="1076"/>
        <pc:sldMkLst>
          <pc:docMk/>
          <pc:sldMk cId="954219550" sldId="279"/>
        </pc:sldMkLst>
        <pc:spChg chg="mod">
          <ac:chgData name="Nishita Bankapur" userId="4d50964470d1ab03" providerId="LiveId" clId="{1A0EAF6B-ECEF-4DD0-826A-7DF9E6D6A256}" dt="2023-06-07T06:23:09.376" v="423" actId="1076"/>
          <ac:spMkLst>
            <pc:docMk/>
            <pc:sldMk cId="954219550" sldId="279"/>
            <ac:spMk id="2" creationId="{5D736B75-A7E0-448A-A1D9-055D150BE158}"/>
          </ac:spMkLst>
        </pc:spChg>
        <pc:picChg chg="add del mod">
          <ac:chgData name="Nishita Bankapur" userId="4d50964470d1ab03" providerId="LiveId" clId="{1A0EAF6B-ECEF-4DD0-826A-7DF9E6D6A256}" dt="2023-06-07T06:25:17.439" v="442" actId="478"/>
          <ac:picMkLst>
            <pc:docMk/>
            <pc:sldMk cId="954219550" sldId="279"/>
            <ac:picMk id="2050" creationId="{F3B5D474-FD25-42AF-9C0E-ED20B51E2507}"/>
          </ac:picMkLst>
        </pc:picChg>
        <pc:picChg chg="add mod">
          <ac:chgData name="Nishita Bankapur" userId="4d50964470d1ab03" providerId="LiveId" clId="{1A0EAF6B-ECEF-4DD0-826A-7DF9E6D6A256}" dt="2023-06-07T06:25:25.545" v="446" actId="1076"/>
          <ac:picMkLst>
            <pc:docMk/>
            <pc:sldMk cId="954219550" sldId="279"/>
            <ac:picMk id="2052" creationId="{E30DA0FC-D2E5-4EA9-9F64-0055940B0510}"/>
          </ac:picMkLst>
        </pc:picChg>
      </pc:sldChg>
      <pc:sldChg chg="addSp modSp new mod">
        <pc:chgData name="Nishita Bankapur" userId="4d50964470d1ab03" providerId="LiveId" clId="{1A0EAF6B-ECEF-4DD0-826A-7DF9E6D6A256}" dt="2023-06-07T06:26:09.817" v="449" actId="1076"/>
        <pc:sldMkLst>
          <pc:docMk/>
          <pc:sldMk cId="1458061878" sldId="280"/>
        </pc:sldMkLst>
        <pc:spChg chg="mod">
          <ac:chgData name="Nishita Bankapur" userId="4d50964470d1ab03" providerId="LiveId" clId="{1A0EAF6B-ECEF-4DD0-826A-7DF9E6D6A256}" dt="2023-06-07T06:24:29.573" v="441" actId="1076"/>
          <ac:spMkLst>
            <pc:docMk/>
            <pc:sldMk cId="1458061878" sldId="280"/>
            <ac:spMk id="2" creationId="{0E775822-F071-4329-B4FD-225C103B04DE}"/>
          </ac:spMkLst>
        </pc:spChg>
        <pc:picChg chg="add mod">
          <ac:chgData name="Nishita Bankapur" userId="4d50964470d1ab03" providerId="LiveId" clId="{1A0EAF6B-ECEF-4DD0-826A-7DF9E6D6A256}" dt="2023-06-07T06:26:09.817" v="449" actId="1076"/>
          <ac:picMkLst>
            <pc:docMk/>
            <pc:sldMk cId="1458061878" sldId="280"/>
            <ac:picMk id="3074" creationId="{4E15A688-2301-4616-A373-80AF8146BCA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70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3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94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9197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0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857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67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807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46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5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91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9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65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1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38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6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4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493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ASSIGNMENT - 6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AEB5C-C9DC-4757-A8F0-C4B8E13B752F}"/>
              </a:ext>
            </a:extLst>
          </p:cNvPr>
          <p:cNvSpPr txBox="1"/>
          <p:nvPr/>
        </p:nvSpPr>
        <p:spPr>
          <a:xfrm>
            <a:off x="3339354" y="3953564"/>
            <a:ext cx="6185646" cy="1215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1048385">
              <a:lnSpc>
                <a:spcPct val="131500"/>
              </a:lnSpc>
              <a:spcBef>
                <a:spcPts val="95"/>
              </a:spcBef>
            </a:pPr>
            <a:r>
              <a:rPr lang="en-US" sz="1800" b="1" spc="215" dirty="0">
                <a:latin typeface="Trebuchet MS"/>
                <a:cs typeface="Trebuchet MS"/>
              </a:rPr>
              <a:t>DONE</a:t>
            </a:r>
            <a:r>
              <a:rPr lang="en-US" sz="1800" b="1" spc="-120" dirty="0">
                <a:latin typeface="Trebuchet MS"/>
                <a:cs typeface="Trebuchet MS"/>
              </a:rPr>
              <a:t> </a:t>
            </a:r>
            <a:r>
              <a:rPr lang="en-US" sz="1800" b="1" spc="-20" dirty="0">
                <a:latin typeface="Trebuchet MS"/>
                <a:cs typeface="Trebuchet MS"/>
              </a:rPr>
              <a:t>BY: NISHITA BANKAPUR</a:t>
            </a:r>
            <a:endParaRPr lang="en-US" sz="1800" b="1" spc="500" dirty="0">
              <a:latin typeface="Trebuchet MS"/>
              <a:cs typeface="Trebuchet MS"/>
            </a:endParaRPr>
          </a:p>
          <a:p>
            <a:pPr marL="12700" marR="5080" indent="1048385">
              <a:lnSpc>
                <a:spcPct val="131500"/>
              </a:lnSpc>
              <a:spcBef>
                <a:spcPts val="95"/>
              </a:spcBef>
            </a:pPr>
            <a:r>
              <a:rPr lang="en-US" sz="1800" b="1" spc="140" dirty="0">
                <a:latin typeface="Trebuchet MS"/>
                <a:cs typeface="Trebuchet MS"/>
              </a:rPr>
              <a:t>COURSE</a:t>
            </a:r>
            <a:r>
              <a:rPr lang="en-US" sz="1800" b="1" spc="-25" dirty="0">
                <a:latin typeface="Trebuchet MS"/>
                <a:cs typeface="Trebuchet MS"/>
              </a:rPr>
              <a:t> </a:t>
            </a:r>
            <a:r>
              <a:rPr lang="en-US" sz="1800" b="1" spc="-185" dirty="0">
                <a:latin typeface="Trebuchet MS"/>
                <a:cs typeface="Trebuchet MS"/>
              </a:rPr>
              <a:t>:</a:t>
            </a:r>
            <a:r>
              <a:rPr lang="en-US" sz="1800" b="1" spc="-30" dirty="0">
                <a:latin typeface="Trebuchet MS"/>
                <a:cs typeface="Trebuchet MS"/>
              </a:rPr>
              <a:t> </a:t>
            </a:r>
            <a:r>
              <a:rPr lang="en-US" sz="1800" b="1" spc="100" dirty="0">
                <a:latin typeface="Trebuchet MS"/>
                <a:cs typeface="Trebuchet MS"/>
              </a:rPr>
              <a:t>B.SC(HONS)DATA</a:t>
            </a:r>
            <a:r>
              <a:rPr lang="en-US" sz="1800" b="1" spc="10" dirty="0">
                <a:latin typeface="Trebuchet MS"/>
                <a:cs typeface="Trebuchet MS"/>
              </a:rPr>
              <a:t> </a:t>
            </a:r>
            <a:r>
              <a:rPr lang="en-US" sz="1800" b="1" spc="85" dirty="0">
                <a:latin typeface="Trebuchet MS"/>
                <a:cs typeface="Trebuchet MS"/>
              </a:rPr>
              <a:t>SCIENCE.</a:t>
            </a:r>
            <a:endParaRPr lang="en-US" sz="1800" b="1" dirty="0">
              <a:latin typeface="Trebuchet MS"/>
              <a:cs typeface="Trebuchet MS"/>
            </a:endParaRPr>
          </a:p>
          <a:p>
            <a:pPr marL="574675">
              <a:lnSpc>
                <a:spcPct val="100000"/>
              </a:lnSpc>
              <a:spcBef>
                <a:spcPts val="750"/>
              </a:spcBef>
            </a:pPr>
            <a:r>
              <a:rPr lang="en-US" sz="1800" b="1" dirty="0">
                <a:latin typeface="Trebuchet MS"/>
                <a:cs typeface="Trebuchet MS"/>
              </a:rPr>
              <a:t>       SUBMITTED</a:t>
            </a:r>
            <a:r>
              <a:rPr lang="en-US" sz="1800" b="1" spc="-60" dirty="0">
                <a:latin typeface="Trebuchet MS"/>
                <a:cs typeface="Trebuchet MS"/>
              </a:rPr>
              <a:t> </a:t>
            </a:r>
            <a:r>
              <a:rPr lang="en-US" sz="1800" b="1" spc="-25" dirty="0">
                <a:latin typeface="Trebuchet MS"/>
                <a:cs typeface="Trebuchet MS"/>
              </a:rPr>
              <a:t>TO:</a:t>
            </a:r>
            <a:r>
              <a:rPr lang="en-US" sz="1800" b="1" spc="-90" dirty="0">
                <a:latin typeface="Trebuchet MS"/>
                <a:cs typeface="Trebuchet MS"/>
              </a:rPr>
              <a:t> </a:t>
            </a:r>
            <a:r>
              <a:rPr lang="en-US" sz="1800" b="1" spc="225" dirty="0">
                <a:latin typeface="Trebuchet MS"/>
                <a:cs typeface="Trebuchet MS"/>
              </a:rPr>
              <a:t>CVSN</a:t>
            </a:r>
            <a:r>
              <a:rPr lang="en-US" sz="1800" b="1" spc="-120" dirty="0">
                <a:latin typeface="Trebuchet MS"/>
                <a:cs typeface="Trebuchet MS"/>
              </a:rPr>
              <a:t> </a:t>
            </a:r>
            <a:r>
              <a:rPr lang="en-US" sz="1800" b="1" spc="95" dirty="0">
                <a:latin typeface="Trebuchet MS"/>
                <a:cs typeface="Trebuchet MS"/>
              </a:rPr>
              <a:t>REDDY</a:t>
            </a:r>
            <a:endParaRPr lang="en-US" sz="1800" b="1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C1B2E4-1A88-4F3D-8EBC-6ABCC0A1310C}"/>
              </a:ext>
            </a:extLst>
          </p:cNvPr>
          <p:cNvSpPr txBox="1"/>
          <p:nvPr/>
        </p:nvSpPr>
        <p:spPr>
          <a:xfrm>
            <a:off x="1331258" y="1044406"/>
            <a:ext cx="610496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•In classification we use: </a:t>
            </a:r>
          </a:p>
          <a:p>
            <a:r>
              <a:rPr lang="en-US" sz="2800" dirty="0"/>
              <a:t>•LOGISTIC REGRESSION </a:t>
            </a:r>
          </a:p>
          <a:p>
            <a:r>
              <a:rPr lang="en-US" sz="2800" dirty="0"/>
              <a:t>•DECISION TREE </a:t>
            </a:r>
          </a:p>
          <a:p>
            <a:r>
              <a:rPr lang="en-US" sz="2800" dirty="0"/>
              <a:t>•RANDOM FOREST </a:t>
            </a:r>
          </a:p>
          <a:p>
            <a:r>
              <a:rPr lang="en-US" sz="2800" dirty="0"/>
              <a:t>•K NEAREST NEIGHBOUR [KNN] </a:t>
            </a:r>
          </a:p>
          <a:p>
            <a:r>
              <a:rPr lang="en-US" sz="2800" dirty="0"/>
              <a:t>•SUPPORT VECTOR MACHINE </a:t>
            </a:r>
          </a:p>
          <a:p>
            <a:r>
              <a:rPr lang="en-US" sz="2800" dirty="0"/>
              <a:t>  [SVM] </a:t>
            </a:r>
          </a:p>
          <a:p>
            <a:r>
              <a:rPr lang="en-US" sz="2800" dirty="0"/>
              <a:t>•NAIVE BAYES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B1945-1B11-4ABB-8AEF-BC45B52A9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83" y="1355535"/>
            <a:ext cx="5186082" cy="29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38691-2828-4163-83C4-C9EA1AFA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363023"/>
            <a:ext cx="9905998" cy="1478570"/>
          </a:xfrm>
        </p:spPr>
        <p:txBody>
          <a:bodyPr/>
          <a:lstStyle/>
          <a:p>
            <a:r>
              <a:rPr lang="en-US" b="1" dirty="0"/>
              <a:t>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1A6BE-04CB-4405-9714-5188999BAD15}"/>
              </a:ext>
            </a:extLst>
          </p:cNvPr>
          <p:cNvSpPr txBox="1"/>
          <p:nvPr/>
        </p:nvSpPr>
        <p:spPr>
          <a:xfrm>
            <a:off x="1141413" y="1740076"/>
            <a:ext cx="6104964" cy="2946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</a:tabLst>
            </a:pPr>
            <a:r>
              <a:rPr lang="en-US" sz="2800" dirty="0"/>
              <a:t>LINEAR</a:t>
            </a:r>
            <a:r>
              <a:rPr lang="en-US" sz="2800" spc="15" dirty="0"/>
              <a:t> </a:t>
            </a:r>
            <a:r>
              <a:rPr lang="en-US" sz="2800" spc="90" dirty="0"/>
              <a:t>REGRESSION</a:t>
            </a:r>
            <a:r>
              <a:rPr lang="en-US" sz="2800" spc="135" dirty="0"/>
              <a:t> </a:t>
            </a:r>
            <a:r>
              <a:rPr lang="en-US" sz="2800" spc="-80" dirty="0"/>
              <a:t>is</a:t>
            </a:r>
            <a:r>
              <a:rPr lang="en-US" sz="2800" spc="-70" dirty="0"/>
              <a:t> </a:t>
            </a:r>
            <a:r>
              <a:rPr lang="en-US" sz="2800" spc="135" dirty="0"/>
              <a:t>used</a:t>
            </a:r>
            <a:r>
              <a:rPr lang="en-US" sz="2800" spc="-70" dirty="0"/>
              <a:t> </a:t>
            </a:r>
            <a:r>
              <a:rPr lang="en-US" sz="2800" spc="95" dirty="0"/>
              <a:t>to</a:t>
            </a:r>
            <a:r>
              <a:rPr lang="en-US" sz="2800" spc="-90" dirty="0"/>
              <a:t> </a:t>
            </a:r>
            <a:r>
              <a:rPr lang="en-US" sz="2800" spc="55" dirty="0"/>
              <a:t>predict</a:t>
            </a:r>
          </a:p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</a:tabLst>
            </a:pPr>
            <a:r>
              <a:rPr lang="en-US" sz="2800" spc="85" dirty="0"/>
              <a:t>the</a:t>
            </a:r>
            <a:r>
              <a:rPr lang="en-US" sz="2800" spc="-110" dirty="0"/>
              <a:t> </a:t>
            </a:r>
            <a:r>
              <a:rPr lang="en-US" sz="2800" spc="145" dirty="0"/>
              <a:t>value</a:t>
            </a:r>
            <a:r>
              <a:rPr lang="en-US" sz="2800" spc="-265" dirty="0"/>
              <a:t> </a:t>
            </a:r>
            <a:r>
              <a:rPr lang="en-US" sz="2800" spc="80" dirty="0"/>
              <a:t>of</a:t>
            </a:r>
            <a:r>
              <a:rPr lang="en-US" sz="2800" spc="-100" dirty="0"/>
              <a:t> </a:t>
            </a:r>
            <a:r>
              <a:rPr lang="en-US" sz="2800" spc="85" dirty="0"/>
              <a:t>the</a:t>
            </a:r>
            <a:r>
              <a:rPr lang="en-US" sz="2800" spc="-110" dirty="0"/>
              <a:t> </a:t>
            </a:r>
            <a:r>
              <a:rPr lang="en-US" sz="2800" spc="105" dirty="0"/>
              <a:t>variable</a:t>
            </a:r>
            <a:r>
              <a:rPr lang="en-US" sz="2800" spc="-260" dirty="0"/>
              <a:t> </a:t>
            </a:r>
            <a:r>
              <a:rPr lang="en-US" sz="2800" spc="190" dirty="0"/>
              <a:t>based</a:t>
            </a:r>
            <a:r>
              <a:rPr lang="en-US" sz="2800" spc="-30" dirty="0"/>
              <a:t> </a:t>
            </a:r>
            <a:r>
              <a:rPr lang="en-US" sz="2800" spc="175" dirty="0"/>
              <a:t>on </a:t>
            </a:r>
            <a:r>
              <a:rPr lang="en-US" sz="2800" spc="85" dirty="0"/>
              <a:t>the</a:t>
            </a:r>
            <a:endParaRPr lang="en-US" sz="2800" spc="-114" dirty="0"/>
          </a:p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</a:tabLst>
            </a:pPr>
            <a:r>
              <a:rPr lang="en-US" sz="2800" spc="145" dirty="0"/>
              <a:t>value</a:t>
            </a:r>
            <a:r>
              <a:rPr lang="en-US" sz="2800" spc="-265" dirty="0"/>
              <a:t> </a:t>
            </a:r>
            <a:r>
              <a:rPr lang="en-US" sz="2800" spc="80" dirty="0"/>
              <a:t>of</a:t>
            </a:r>
            <a:r>
              <a:rPr lang="en-US" sz="2800" spc="-100" dirty="0"/>
              <a:t> </a:t>
            </a:r>
            <a:r>
              <a:rPr lang="en-US" sz="2800" spc="85" dirty="0"/>
              <a:t>the</a:t>
            </a:r>
            <a:r>
              <a:rPr lang="en-US" sz="2800" spc="-110" dirty="0"/>
              <a:t> </a:t>
            </a:r>
            <a:r>
              <a:rPr lang="en-US" sz="2800" spc="110" dirty="0"/>
              <a:t>another</a:t>
            </a:r>
            <a:r>
              <a:rPr lang="en-US" sz="2800" spc="-155" dirty="0"/>
              <a:t> </a:t>
            </a:r>
            <a:r>
              <a:rPr lang="en-US" sz="2800" spc="65" dirty="0"/>
              <a:t>variable.</a:t>
            </a:r>
            <a:endParaRPr lang="en-US" sz="2800" dirty="0">
              <a:latin typeface="Lucida Sans Unicode"/>
              <a:cs typeface="Lucida Sans Unicode"/>
            </a:endParaRPr>
          </a:p>
          <a:p>
            <a:pPr marL="355600" marR="59055" indent="-343535">
              <a:lnSpc>
                <a:spcPct val="100000"/>
              </a:lnSpc>
              <a:spcBef>
                <a:spcPts val="985"/>
              </a:spcBef>
              <a:tabLst>
                <a:tab pos="355600" algn="l"/>
              </a:tabLst>
            </a:pPr>
            <a:r>
              <a:rPr lang="en-US" sz="2800" spc="95" dirty="0">
                <a:latin typeface="Lucida Sans Unicode"/>
                <a:cs typeface="Lucida Sans Unicode"/>
              </a:rPr>
              <a:t>∙</a:t>
            </a:r>
            <a:r>
              <a:rPr lang="en-US" sz="2800" spc="-120" dirty="0"/>
              <a:t>It</a:t>
            </a:r>
            <a:r>
              <a:rPr lang="en-US" sz="2800" spc="-75" dirty="0"/>
              <a:t> </a:t>
            </a:r>
            <a:r>
              <a:rPr lang="en-US" sz="2800" spc="50" dirty="0"/>
              <a:t>relates</a:t>
            </a:r>
            <a:r>
              <a:rPr lang="en-US" sz="2800" spc="-250" dirty="0"/>
              <a:t> </a:t>
            </a:r>
            <a:r>
              <a:rPr lang="en-US" sz="2800" spc="165" dirty="0"/>
              <a:t>two</a:t>
            </a:r>
            <a:r>
              <a:rPr lang="en-US" sz="2800" spc="-270" dirty="0"/>
              <a:t> </a:t>
            </a:r>
            <a:r>
              <a:rPr lang="en-US" sz="2800" spc="85" dirty="0"/>
              <a:t>variables</a:t>
            </a:r>
            <a:r>
              <a:rPr lang="en-US" sz="2800" spc="-250" dirty="0"/>
              <a:t> </a:t>
            </a:r>
            <a:r>
              <a:rPr lang="en-US" sz="2800" spc="60" dirty="0"/>
              <a:t>(X</a:t>
            </a:r>
            <a:r>
              <a:rPr lang="en-US" sz="2800" spc="-95" dirty="0"/>
              <a:t> </a:t>
            </a:r>
            <a:r>
              <a:rPr lang="en-US" sz="2800" spc="220" dirty="0"/>
              <a:t>and</a:t>
            </a:r>
            <a:r>
              <a:rPr lang="en-US" sz="2800" spc="55" dirty="0"/>
              <a:t> </a:t>
            </a:r>
            <a:r>
              <a:rPr lang="en-US" sz="2800" dirty="0"/>
              <a:t>Y)</a:t>
            </a:r>
            <a:r>
              <a:rPr lang="en-US" sz="2800" spc="-50" dirty="0"/>
              <a:t> </a:t>
            </a:r>
            <a:r>
              <a:rPr lang="en-US" sz="2800" spc="-20" dirty="0"/>
              <a:t>with </a:t>
            </a:r>
            <a:r>
              <a:rPr lang="en-US" sz="2800" spc="325" dirty="0"/>
              <a:t>a</a:t>
            </a:r>
            <a:r>
              <a:rPr lang="en-US" sz="2800" spc="-65" dirty="0"/>
              <a:t> </a:t>
            </a:r>
            <a:r>
              <a:rPr lang="en-US" sz="2800" dirty="0"/>
              <a:t>straight</a:t>
            </a:r>
            <a:r>
              <a:rPr lang="en-US" sz="2800" spc="-45" dirty="0"/>
              <a:t> </a:t>
            </a:r>
            <a:r>
              <a:rPr lang="en-US" sz="2800" dirty="0"/>
              <a:t>line</a:t>
            </a:r>
            <a:r>
              <a:rPr lang="en-US" sz="2800" spc="-75" dirty="0"/>
              <a:t> </a:t>
            </a:r>
          </a:p>
          <a:p>
            <a:pPr marL="355600" marR="59055" indent="-343535">
              <a:lnSpc>
                <a:spcPct val="100000"/>
              </a:lnSpc>
              <a:spcBef>
                <a:spcPts val="985"/>
              </a:spcBef>
              <a:tabLst>
                <a:tab pos="355600" algn="l"/>
              </a:tabLst>
            </a:pPr>
            <a:r>
              <a:rPr lang="en-US" sz="2800" spc="-75" dirty="0"/>
              <a:t>      </a:t>
            </a:r>
            <a:r>
              <a:rPr lang="en-US" sz="2800" dirty="0"/>
              <a:t>(y</a:t>
            </a:r>
            <a:r>
              <a:rPr lang="en-US" sz="2800" spc="-65" dirty="0"/>
              <a:t> </a:t>
            </a:r>
            <a:r>
              <a:rPr lang="en-US" sz="2800" spc="175" dirty="0"/>
              <a:t>=</a:t>
            </a:r>
            <a:r>
              <a:rPr lang="en-US" sz="2800" spc="20" dirty="0"/>
              <a:t> </a:t>
            </a:r>
            <a:r>
              <a:rPr lang="en-US" sz="2800" spc="120" dirty="0"/>
              <a:t>mx</a:t>
            </a:r>
            <a:r>
              <a:rPr lang="en-US" sz="2800" spc="-105" dirty="0"/>
              <a:t> </a:t>
            </a:r>
            <a:r>
              <a:rPr lang="en-US" sz="2800" spc="175" dirty="0"/>
              <a:t>+</a:t>
            </a:r>
            <a:r>
              <a:rPr lang="en-US" sz="2800" spc="-60" dirty="0"/>
              <a:t> </a:t>
            </a:r>
            <a:r>
              <a:rPr lang="en-US" sz="2800" spc="-25" dirty="0"/>
              <a:t>b).</a:t>
            </a:r>
            <a:endParaRPr lang="en-US" sz="2800" dirty="0">
              <a:latin typeface="Lucida Sans Unicode"/>
              <a:cs typeface="Lucida Sans Unicode"/>
            </a:endParaRPr>
          </a:p>
        </p:txBody>
      </p:sp>
      <p:pic>
        <p:nvPicPr>
          <p:cNvPr id="1026" name="Picture 2" descr="Linear Regression in Machine learning - Javatpoint">
            <a:extLst>
              <a:ext uri="{FF2B5EF4-FFF2-40B4-BE49-F238E27FC236}">
                <a16:creationId xmlns:a16="http://schemas.microsoft.com/office/drawing/2014/main" id="{3BFA08E7-C6A4-41CA-A286-097400EB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130" y="1895112"/>
            <a:ext cx="3222812" cy="32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43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8C75-48FC-4168-8F3F-92BE3936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 LINEAR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9675C-3917-4D5E-9BAA-AC0FEF82A1F2}"/>
              </a:ext>
            </a:extLst>
          </p:cNvPr>
          <p:cNvSpPr txBox="1"/>
          <p:nvPr/>
        </p:nvSpPr>
        <p:spPr>
          <a:xfrm>
            <a:off x="1141413" y="1823432"/>
            <a:ext cx="610496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  <a:tab pos="3815715" algn="l"/>
              </a:tabLst>
            </a:pPr>
            <a:r>
              <a:rPr lang="en-US" sz="2800" spc="265" dirty="0"/>
              <a:t>Non linear regression is </a:t>
            </a:r>
            <a:r>
              <a:rPr lang="en-US" sz="2800" spc="325" dirty="0"/>
              <a:t>a</a:t>
            </a:r>
            <a:r>
              <a:rPr lang="en-US" sz="2800" spc="-35" dirty="0"/>
              <a:t> </a:t>
            </a:r>
            <a:r>
              <a:rPr lang="en-US" sz="2800" dirty="0"/>
              <a:t>form</a:t>
            </a:r>
            <a:r>
              <a:rPr lang="en-US" sz="2800" spc="-20" dirty="0"/>
              <a:t> </a:t>
            </a:r>
            <a:r>
              <a:rPr lang="en-US" sz="2800" spc="50" dirty="0"/>
              <a:t>of</a:t>
            </a:r>
          </a:p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  <a:tab pos="3815715" algn="l"/>
              </a:tabLst>
            </a:pPr>
            <a:r>
              <a:rPr lang="en-US" sz="2800" spc="60" dirty="0"/>
              <a:t>regression</a:t>
            </a:r>
            <a:r>
              <a:rPr lang="en-US" sz="2800" spc="-180" dirty="0"/>
              <a:t> </a:t>
            </a:r>
            <a:r>
              <a:rPr lang="en-US" sz="2800" spc="55" dirty="0"/>
              <a:t>analysis</a:t>
            </a:r>
            <a:r>
              <a:rPr lang="en-US" sz="2800" spc="-175" dirty="0"/>
              <a:t> </a:t>
            </a:r>
            <a:r>
              <a:rPr lang="en-US" sz="2800" dirty="0"/>
              <a:t>in</a:t>
            </a:r>
            <a:r>
              <a:rPr lang="en-US" sz="2800" spc="-95" dirty="0"/>
              <a:t> </a:t>
            </a:r>
            <a:r>
              <a:rPr lang="en-US" sz="2800" spc="135" dirty="0"/>
              <a:t>which</a:t>
            </a:r>
            <a:r>
              <a:rPr lang="en-US" sz="2800" spc="-175" dirty="0"/>
              <a:t> </a:t>
            </a:r>
            <a:r>
              <a:rPr lang="en-US" sz="2800" spc="215" dirty="0"/>
              <a:t>data</a:t>
            </a:r>
            <a:r>
              <a:rPr lang="en-US" sz="2800" spc="-175" dirty="0"/>
              <a:t> </a:t>
            </a:r>
            <a:r>
              <a:rPr lang="en-US" sz="2800" spc="-80" dirty="0"/>
              <a:t>is</a:t>
            </a:r>
            <a:r>
              <a:rPr lang="en-US" sz="2800" spc="-100" dirty="0"/>
              <a:t> </a:t>
            </a:r>
            <a:r>
              <a:rPr lang="en-US" sz="2800" spc="-25" dirty="0"/>
              <a:t>fit</a:t>
            </a:r>
          </a:p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  <a:tab pos="3815715" algn="l"/>
              </a:tabLst>
            </a:pPr>
            <a:r>
              <a:rPr lang="en-US" sz="2800" spc="95" dirty="0"/>
              <a:t>to</a:t>
            </a:r>
            <a:r>
              <a:rPr lang="en-US" sz="2800" spc="-135" dirty="0"/>
              <a:t> </a:t>
            </a:r>
            <a:r>
              <a:rPr lang="en-US" sz="2800" spc="325" dirty="0"/>
              <a:t>a</a:t>
            </a:r>
            <a:r>
              <a:rPr lang="en-US" sz="2800" spc="-114" dirty="0"/>
              <a:t> </a:t>
            </a:r>
            <a:r>
              <a:rPr lang="en-US" sz="2800" spc="180" dirty="0"/>
              <a:t>model</a:t>
            </a:r>
            <a:r>
              <a:rPr lang="en-US" sz="2800" spc="-260" dirty="0"/>
              <a:t> </a:t>
            </a:r>
            <a:r>
              <a:rPr lang="en-US" sz="2800" spc="220" dirty="0"/>
              <a:t>and</a:t>
            </a:r>
            <a:r>
              <a:rPr lang="en-US" sz="2800" spc="-45" dirty="0"/>
              <a:t> </a:t>
            </a:r>
            <a:r>
              <a:rPr lang="en-US" sz="2800" spc="110" dirty="0"/>
              <a:t>then</a:t>
            </a:r>
            <a:r>
              <a:rPr lang="en-US" sz="2800" spc="-110" dirty="0"/>
              <a:t> </a:t>
            </a:r>
            <a:r>
              <a:rPr lang="en-US" sz="2800" spc="100" dirty="0"/>
              <a:t>expressed</a:t>
            </a:r>
            <a:r>
              <a:rPr lang="en-US" sz="2800" spc="-195" dirty="0"/>
              <a:t> </a:t>
            </a:r>
            <a:r>
              <a:rPr lang="en-US" sz="2800" spc="130" dirty="0"/>
              <a:t>as</a:t>
            </a:r>
            <a:r>
              <a:rPr lang="en-US" sz="2800" spc="-40" dirty="0"/>
              <a:t> </a:t>
            </a:r>
            <a:r>
              <a:rPr lang="en-US" sz="2800" spc="275" dirty="0"/>
              <a:t>a</a:t>
            </a:r>
          </a:p>
          <a:p>
            <a:pPr marL="355600" marR="5080" indent="-343535">
              <a:lnSpc>
                <a:spcPct val="100000"/>
              </a:lnSpc>
              <a:spcBef>
                <a:spcPts val="130"/>
              </a:spcBef>
              <a:tabLst>
                <a:tab pos="355600" algn="l"/>
                <a:tab pos="3815715" algn="l"/>
              </a:tabLst>
            </a:pPr>
            <a:r>
              <a:rPr lang="en-US" sz="2800" spc="120" dirty="0"/>
              <a:t>mathematical</a:t>
            </a:r>
            <a:r>
              <a:rPr lang="en-US" sz="2800" spc="-250" dirty="0"/>
              <a:t> </a:t>
            </a:r>
            <a:r>
              <a:rPr lang="en-US" sz="2800" spc="-10" dirty="0"/>
              <a:t>function.</a:t>
            </a:r>
            <a:endParaRPr lang="en-US" sz="2800" dirty="0">
              <a:latin typeface="Lucida Sans Unicode"/>
              <a:cs typeface="Lucida Sans Unicode"/>
            </a:endParaRPr>
          </a:p>
          <a:p>
            <a:pPr marL="355600" marR="76835" indent="-343535">
              <a:lnSpc>
                <a:spcPct val="100000"/>
              </a:lnSpc>
              <a:spcBef>
                <a:spcPts val="990"/>
              </a:spcBef>
              <a:tabLst>
                <a:tab pos="355600" algn="l"/>
              </a:tabLst>
            </a:pPr>
            <a:r>
              <a:rPr lang="en-US" sz="2800" spc="95" dirty="0">
                <a:latin typeface="Lucida Sans Unicode"/>
                <a:cs typeface="Lucida Sans Unicode"/>
              </a:rPr>
              <a:t>∙</a:t>
            </a:r>
            <a:r>
              <a:rPr lang="en-US" sz="2800" spc="-120" dirty="0"/>
              <a:t>It</a:t>
            </a:r>
            <a:r>
              <a:rPr lang="en-US" sz="2800" spc="-75" dirty="0"/>
              <a:t> </a:t>
            </a:r>
            <a:r>
              <a:rPr lang="en-US" sz="2800" spc="50" dirty="0"/>
              <a:t>relates</a:t>
            </a:r>
            <a:r>
              <a:rPr lang="en-US" sz="2800" spc="-250" dirty="0"/>
              <a:t> </a:t>
            </a:r>
            <a:r>
              <a:rPr lang="en-US" sz="2800" spc="85" dirty="0"/>
              <a:t>the</a:t>
            </a:r>
            <a:r>
              <a:rPr lang="en-US" sz="2800" spc="-105" dirty="0"/>
              <a:t> </a:t>
            </a:r>
            <a:r>
              <a:rPr lang="en-US" sz="2800" spc="165" dirty="0"/>
              <a:t>two</a:t>
            </a:r>
            <a:r>
              <a:rPr lang="en-US" sz="2800" spc="-270" dirty="0"/>
              <a:t> </a:t>
            </a:r>
            <a:r>
              <a:rPr lang="en-US" sz="2800" spc="85" dirty="0"/>
              <a:t>variables</a:t>
            </a:r>
            <a:r>
              <a:rPr lang="en-US" sz="2800" spc="-250" dirty="0"/>
              <a:t> </a:t>
            </a:r>
            <a:r>
              <a:rPr lang="en-US" sz="2800" dirty="0"/>
              <a:t>in</a:t>
            </a:r>
            <a:r>
              <a:rPr lang="en-US" sz="2800" spc="-90" dirty="0"/>
              <a:t> </a:t>
            </a:r>
            <a:r>
              <a:rPr lang="en-US" sz="2800" spc="275" dirty="0"/>
              <a:t>a </a:t>
            </a:r>
            <a:r>
              <a:rPr lang="en-US" sz="2800" spc="70" dirty="0"/>
              <a:t>nonlinear</a:t>
            </a:r>
            <a:r>
              <a:rPr lang="en-US" sz="2800" spc="-125" dirty="0"/>
              <a:t> </a:t>
            </a:r>
            <a:r>
              <a:rPr lang="en-US" sz="2800" spc="125" dirty="0"/>
              <a:t>(curved)</a:t>
            </a:r>
            <a:r>
              <a:rPr lang="en-US" sz="2800" spc="-275" dirty="0"/>
              <a:t> </a:t>
            </a:r>
            <a:r>
              <a:rPr lang="en-US" sz="2800" spc="-10" dirty="0"/>
              <a:t>relationship.(such </a:t>
            </a:r>
            <a:r>
              <a:rPr lang="en-US" sz="2800" spc="130" dirty="0"/>
              <a:t>as</a:t>
            </a:r>
            <a:r>
              <a:rPr lang="en-US" sz="2800" spc="-40" dirty="0"/>
              <a:t> </a:t>
            </a:r>
            <a:r>
              <a:rPr lang="en-US" sz="2800" spc="105" dirty="0"/>
              <a:t>x^2</a:t>
            </a:r>
            <a:r>
              <a:rPr lang="en-US" sz="2800" spc="-70" dirty="0"/>
              <a:t> </a:t>
            </a:r>
            <a:r>
              <a:rPr lang="en-US" sz="2800" spc="-185" dirty="0"/>
              <a:t>,</a:t>
            </a:r>
            <a:r>
              <a:rPr lang="en-US" sz="2800" spc="-100" dirty="0"/>
              <a:t> </a:t>
            </a:r>
            <a:r>
              <a:rPr lang="en-US" sz="2800" spc="-10" dirty="0"/>
              <a:t>x^3...).</a:t>
            </a:r>
            <a:endParaRPr lang="en-US" sz="2800" dirty="0">
              <a:latin typeface="Lucida Sans Unicode"/>
              <a:cs typeface="Lucida Sans Unicod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215F8-5256-47CD-B08F-32CC2886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848" y="1823432"/>
            <a:ext cx="4267077" cy="274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5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D299-13B6-4B73-B41F-A60E0AE7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LOGISTIC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D94F8-1520-4204-BD03-3C0DB45A6224}"/>
              </a:ext>
            </a:extLst>
          </p:cNvPr>
          <p:cNvSpPr txBox="1"/>
          <p:nvPr/>
        </p:nvSpPr>
        <p:spPr>
          <a:xfrm>
            <a:off x="1141413" y="1895382"/>
            <a:ext cx="61049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pc="65" dirty="0">
                <a:cs typeface="Trebuchet MS"/>
              </a:rPr>
              <a:t>Logistic regression</a:t>
            </a:r>
            <a:r>
              <a:rPr lang="en-US" sz="2800" spc="100" dirty="0">
                <a:cs typeface="Trebuchet MS"/>
              </a:rPr>
              <a:t> </a:t>
            </a:r>
            <a:r>
              <a:rPr lang="en-US" sz="2800" spc="60" dirty="0">
                <a:cs typeface="Trebuchet MS"/>
              </a:rPr>
              <a:t>estimates</a:t>
            </a:r>
            <a:r>
              <a:rPr lang="en-US" sz="2800" spc="-250" dirty="0">
                <a:cs typeface="Trebuchet MS"/>
              </a:rPr>
              <a:t> </a:t>
            </a:r>
            <a:r>
              <a:rPr lang="en-US" sz="2800" spc="60" dirty="0">
                <a:cs typeface="Trebuchet MS"/>
              </a:rPr>
              <a:t>the </a:t>
            </a:r>
            <a:r>
              <a:rPr lang="en-US" sz="2800" spc="65" dirty="0">
                <a:cs typeface="Trebuchet MS"/>
              </a:rPr>
              <a:t>probability</a:t>
            </a:r>
            <a:r>
              <a:rPr lang="en-US" sz="2800" spc="-110" dirty="0">
                <a:cs typeface="Trebuchet MS"/>
              </a:rPr>
              <a:t> </a:t>
            </a:r>
            <a:r>
              <a:rPr lang="en-US" sz="2800" spc="80" dirty="0">
                <a:cs typeface="Trebuchet MS"/>
              </a:rPr>
              <a:t>of</a:t>
            </a:r>
            <a:r>
              <a:rPr lang="en-US" sz="2800" spc="-254" dirty="0">
                <a:cs typeface="Trebuchet MS"/>
              </a:rPr>
              <a:t> </a:t>
            </a:r>
            <a:r>
              <a:rPr lang="en-US" sz="2800" spc="215" dirty="0">
                <a:cs typeface="Trebuchet MS"/>
              </a:rPr>
              <a:t>an</a:t>
            </a:r>
            <a:r>
              <a:rPr lang="en-US" sz="2800" spc="-35" dirty="0">
                <a:cs typeface="Trebuchet MS"/>
              </a:rPr>
              <a:t> </a:t>
            </a:r>
            <a:r>
              <a:rPr lang="en-US" sz="2800" spc="135" dirty="0">
                <a:cs typeface="Trebuchet MS"/>
              </a:rPr>
              <a:t>event</a:t>
            </a:r>
            <a:r>
              <a:rPr lang="en-US" sz="2800" spc="-240" dirty="0">
                <a:cs typeface="Trebuchet MS"/>
              </a:rPr>
              <a:t> </a:t>
            </a:r>
            <a:r>
              <a:rPr lang="en-US" sz="2800" spc="55" dirty="0">
                <a:cs typeface="Trebuchet MS"/>
              </a:rPr>
              <a:t>occurring, </a:t>
            </a:r>
            <a:r>
              <a:rPr lang="en-US" sz="2800" spc="110" dirty="0">
                <a:cs typeface="Trebuchet MS"/>
              </a:rPr>
              <a:t>such</a:t>
            </a:r>
            <a:r>
              <a:rPr lang="en-US" sz="2800" spc="-20" dirty="0">
                <a:cs typeface="Trebuchet MS"/>
              </a:rPr>
              <a:t> </a:t>
            </a:r>
            <a:r>
              <a:rPr lang="en-US" sz="2800" spc="130" dirty="0">
                <a:cs typeface="Trebuchet MS"/>
              </a:rPr>
              <a:t>as</a:t>
            </a:r>
            <a:r>
              <a:rPr lang="en-US" sz="2800" spc="-15" dirty="0">
                <a:cs typeface="Trebuchet MS"/>
              </a:rPr>
              <a:t> </a:t>
            </a:r>
            <a:r>
              <a:rPr lang="en-US" sz="2800" spc="185" dirty="0">
                <a:cs typeface="Trebuchet MS"/>
              </a:rPr>
              <a:t>voted</a:t>
            </a:r>
            <a:r>
              <a:rPr lang="en-US" sz="2800" spc="-95" dirty="0">
                <a:cs typeface="Trebuchet MS"/>
              </a:rPr>
              <a:t> </a:t>
            </a:r>
            <a:r>
              <a:rPr lang="en-US" sz="2800" dirty="0">
                <a:cs typeface="Trebuchet MS"/>
              </a:rPr>
              <a:t>or</a:t>
            </a:r>
            <a:r>
              <a:rPr lang="en-US" sz="2800" spc="-300" dirty="0">
                <a:cs typeface="Trebuchet MS"/>
              </a:rPr>
              <a:t> </a:t>
            </a:r>
            <a:r>
              <a:rPr lang="en-US" sz="2800" spc="85" dirty="0">
                <a:cs typeface="Trebuchet MS"/>
              </a:rPr>
              <a:t>didn’t</a:t>
            </a:r>
            <a:r>
              <a:rPr lang="en-US" sz="2800" spc="-145" dirty="0">
                <a:cs typeface="Trebuchet MS"/>
              </a:rPr>
              <a:t> </a:t>
            </a:r>
            <a:r>
              <a:rPr lang="en-US" sz="2800" spc="95" dirty="0">
                <a:cs typeface="Trebuchet MS"/>
              </a:rPr>
              <a:t>vote,</a:t>
            </a:r>
            <a:r>
              <a:rPr lang="en-US" sz="2800" spc="-250" dirty="0">
                <a:cs typeface="Trebuchet MS"/>
              </a:rPr>
              <a:t> </a:t>
            </a:r>
            <a:r>
              <a:rPr lang="en-US" sz="2800" spc="114" dirty="0">
                <a:cs typeface="Trebuchet MS"/>
              </a:rPr>
              <a:t>yes</a:t>
            </a:r>
            <a:r>
              <a:rPr lang="en-US" sz="2800" spc="-170" dirty="0">
                <a:cs typeface="Trebuchet MS"/>
              </a:rPr>
              <a:t> </a:t>
            </a:r>
            <a:r>
              <a:rPr lang="en-US" sz="2800" spc="-25" dirty="0">
                <a:cs typeface="Trebuchet MS"/>
              </a:rPr>
              <a:t>or </a:t>
            </a:r>
            <a:r>
              <a:rPr lang="en-US" sz="2800" spc="60" dirty="0">
                <a:cs typeface="Trebuchet MS"/>
              </a:rPr>
              <a:t>no,</a:t>
            </a:r>
            <a:r>
              <a:rPr lang="en-US" sz="2800" spc="-105" dirty="0">
                <a:cs typeface="Trebuchet MS"/>
              </a:rPr>
              <a:t> </a:t>
            </a:r>
            <a:r>
              <a:rPr lang="en-US" sz="2800" spc="190" dirty="0">
                <a:cs typeface="Trebuchet MS"/>
              </a:rPr>
              <a:t>based</a:t>
            </a:r>
            <a:r>
              <a:rPr lang="en-US" sz="2800" spc="-35" dirty="0">
                <a:cs typeface="Trebuchet MS"/>
              </a:rPr>
              <a:t> </a:t>
            </a:r>
            <a:r>
              <a:rPr lang="en-US" sz="2800" spc="200" dirty="0">
                <a:cs typeface="Trebuchet MS"/>
              </a:rPr>
              <a:t>on</a:t>
            </a:r>
            <a:r>
              <a:rPr lang="en-US" sz="2800" spc="-114" dirty="0">
                <a:cs typeface="Trebuchet MS"/>
              </a:rPr>
              <a:t> </a:t>
            </a:r>
            <a:r>
              <a:rPr lang="en-US" sz="2800" spc="325" dirty="0">
                <a:cs typeface="Trebuchet MS"/>
              </a:rPr>
              <a:t>a</a:t>
            </a:r>
            <a:r>
              <a:rPr lang="en-US" sz="2800" spc="-35" dirty="0">
                <a:cs typeface="Trebuchet MS"/>
              </a:rPr>
              <a:t> </a:t>
            </a:r>
            <a:r>
              <a:rPr lang="en-US" sz="2800" spc="160" dirty="0">
                <a:cs typeface="Trebuchet MS"/>
              </a:rPr>
              <a:t>given</a:t>
            </a:r>
            <a:r>
              <a:rPr lang="en-US" sz="2800" spc="-265" dirty="0">
                <a:cs typeface="Trebuchet MS"/>
              </a:rPr>
              <a:t> </a:t>
            </a:r>
            <a:r>
              <a:rPr lang="en-US" sz="2800" spc="125" dirty="0">
                <a:cs typeface="Trebuchet MS"/>
              </a:rPr>
              <a:t>dataset</a:t>
            </a:r>
            <a:r>
              <a:rPr lang="en-US" sz="2800" spc="-160" dirty="0">
                <a:cs typeface="Trebuchet MS"/>
              </a:rPr>
              <a:t> </a:t>
            </a:r>
            <a:r>
              <a:rPr lang="en-US" sz="2800" spc="50" dirty="0">
                <a:cs typeface="Trebuchet MS"/>
              </a:rPr>
              <a:t>of </a:t>
            </a:r>
            <a:r>
              <a:rPr lang="en-US" sz="2800" spc="145" dirty="0">
                <a:cs typeface="Trebuchet MS"/>
              </a:rPr>
              <a:t>independent</a:t>
            </a:r>
            <a:r>
              <a:rPr lang="en-US" sz="2800" spc="-270" dirty="0">
                <a:cs typeface="Trebuchet MS"/>
              </a:rPr>
              <a:t> </a:t>
            </a:r>
            <a:r>
              <a:rPr lang="en-US" sz="2800" spc="50" dirty="0">
                <a:cs typeface="Trebuchet MS"/>
              </a:rPr>
              <a:t>variables.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C277C-CFA5-4FF3-AD9A-1BF745628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424" y="1987597"/>
            <a:ext cx="3350756" cy="20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5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EA13E-A2D1-4450-BEA0-62F8A2901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46691-E019-47C9-AA8F-71C5176FD779}"/>
              </a:ext>
            </a:extLst>
          </p:cNvPr>
          <p:cNvSpPr txBox="1"/>
          <p:nvPr/>
        </p:nvSpPr>
        <p:spPr>
          <a:xfrm>
            <a:off x="1141413" y="1935724"/>
            <a:ext cx="61049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It belongs to supervised </a:t>
            </a:r>
          </a:p>
          <a:p>
            <a:r>
              <a:rPr lang="en-US" sz="2800" dirty="0"/>
              <a:t>learning algorithm and it </a:t>
            </a:r>
          </a:p>
          <a:p>
            <a:r>
              <a:rPr lang="en-US" sz="2800" dirty="0"/>
              <a:t>can be used in both regression </a:t>
            </a:r>
          </a:p>
          <a:p>
            <a:r>
              <a:rPr lang="en-US" sz="2800" dirty="0"/>
              <a:t>and classification.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FC2AD-F41D-41A3-BEEC-F6FF06A0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1720571"/>
            <a:ext cx="5556406" cy="259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26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8203-EB0B-46EE-94A9-9E8F6C29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389" y="2514553"/>
            <a:ext cx="9905998" cy="1478570"/>
          </a:xfrm>
        </p:spPr>
        <p:txBody>
          <a:bodyPr/>
          <a:lstStyle/>
          <a:p>
            <a:r>
              <a:rPr lang="en-US" b="1" dirty="0"/>
              <a:t>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49AAE-0486-498E-A741-FB346EE8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76" y="1471831"/>
            <a:ext cx="5938277" cy="35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57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76D48-0C2E-471E-BCE0-ED683E46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25242"/>
            <a:ext cx="9905998" cy="1478570"/>
          </a:xfrm>
        </p:spPr>
        <p:txBody>
          <a:bodyPr>
            <a:noAutofit/>
          </a:bodyPr>
          <a:lstStyle/>
          <a:p>
            <a:pPr marL="12700">
              <a:lnSpc>
                <a:spcPts val="4810"/>
              </a:lnSpc>
              <a:spcBef>
                <a:spcPts val="105"/>
              </a:spcBef>
            </a:pPr>
            <a:r>
              <a:rPr lang="en-US" b="1" spc="150" dirty="0">
                <a:solidFill>
                  <a:srgbClr val="EBEBEB"/>
                </a:solidFill>
                <a:latin typeface="Trebuchet MS"/>
                <a:cs typeface="Trebuchet MS"/>
              </a:rPr>
              <a:t>KNN(K</a:t>
            </a:r>
            <a:br>
              <a:rPr lang="en-US" b="1" dirty="0">
                <a:latin typeface="Trebuchet MS"/>
                <a:cs typeface="Trebuchet MS"/>
              </a:rPr>
            </a:br>
            <a:r>
              <a:rPr lang="en-US" b="1" spc="150" dirty="0">
                <a:solidFill>
                  <a:srgbClr val="EBEBEB"/>
                </a:solidFill>
                <a:latin typeface="Trebuchet MS"/>
                <a:cs typeface="Trebuchet MS"/>
              </a:rPr>
              <a:t>Nearest </a:t>
            </a:r>
            <a:br>
              <a:rPr lang="en-US" b="1" spc="150" dirty="0">
                <a:solidFill>
                  <a:srgbClr val="EBEBEB"/>
                </a:solidFill>
                <a:latin typeface="Trebuchet MS"/>
                <a:cs typeface="Trebuchet MS"/>
              </a:rPr>
            </a:br>
            <a:r>
              <a:rPr lang="en-US" b="1" spc="160" dirty="0">
                <a:solidFill>
                  <a:srgbClr val="EBEBEB"/>
                </a:solidFill>
                <a:latin typeface="Trebuchet MS"/>
                <a:cs typeface="Trebuchet MS"/>
              </a:rPr>
              <a:t>Neighbour)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665135-DB67-4032-B8B0-FC1FB86A6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99" y="1615328"/>
            <a:ext cx="62103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35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6B75-A7E0-448A-A1D9-055D150B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837" y="2259059"/>
            <a:ext cx="9905998" cy="1478570"/>
          </a:xfrm>
        </p:spPr>
        <p:txBody>
          <a:bodyPr>
            <a:noAutofit/>
          </a:bodyPr>
          <a:lstStyle/>
          <a:p>
            <a:r>
              <a:rPr lang="en-US" b="1" dirty="0"/>
              <a:t>SUPPORT </a:t>
            </a:r>
            <a:br>
              <a:rPr lang="en-US" b="1" dirty="0"/>
            </a:br>
            <a:r>
              <a:rPr lang="en-US" b="1" dirty="0"/>
              <a:t>VECTOR </a:t>
            </a:r>
            <a:br>
              <a:rPr lang="en-US" b="1" dirty="0"/>
            </a:br>
            <a:r>
              <a:rPr lang="en-US" b="1" dirty="0"/>
              <a:t>MACHINE (S.V.M)</a:t>
            </a:r>
          </a:p>
        </p:txBody>
      </p:sp>
      <p:pic>
        <p:nvPicPr>
          <p:cNvPr id="2052" name="Picture 4" descr="Support Vector Machines Tutorial - Learn to implement SVM in Python -  DataFlair">
            <a:extLst>
              <a:ext uri="{FF2B5EF4-FFF2-40B4-BE49-F238E27FC236}">
                <a16:creationId xmlns:a16="http://schemas.microsoft.com/office/drawing/2014/main" id="{E30DA0FC-D2E5-4EA9-9F64-0055940B0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5854"/>
            <a:ext cx="4908295" cy="256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1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5822-F071-4329-B4FD-225C103B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18718"/>
            <a:ext cx="9905998" cy="1478570"/>
          </a:xfrm>
        </p:spPr>
        <p:txBody>
          <a:bodyPr/>
          <a:lstStyle/>
          <a:p>
            <a:r>
              <a:rPr lang="en-US" b="1" dirty="0"/>
              <a:t>NAÏVE BAYES</a:t>
            </a:r>
          </a:p>
        </p:txBody>
      </p:sp>
      <p:pic>
        <p:nvPicPr>
          <p:cNvPr id="3074" name="Picture 2" descr="Naive Bayes Algorithm: A Complete guide for Data Science Enthusiasts">
            <a:extLst>
              <a:ext uri="{FF2B5EF4-FFF2-40B4-BE49-F238E27FC236}">
                <a16:creationId xmlns:a16="http://schemas.microsoft.com/office/drawing/2014/main" id="{4E15A688-2301-4616-A373-80AF8146B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98" y="874012"/>
            <a:ext cx="5185960" cy="45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6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BB35-DCFD-4917-9DCF-A0176AA7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FEATURES , LABELS AND MODEL IN M.L.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B1A8D-C923-4AD5-8821-3F670A792A77}"/>
              </a:ext>
            </a:extLst>
          </p:cNvPr>
          <p:cNvSpPr txBox="1"/>
          <p:nvPr/>
        </p:nvSpPr>
        <p:spPr>
          <a:xfrm>
            <a:off x="1141413" y="1859340"/>
            <a:ext cx="9905998" cy="4783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  <a:tabLst>
                <a:tab pos="355600" algn="l"/>
              </a:tabLst>
            </a:pPr>
            <a:r>
              <a:rPr lang="en-US" sz="2400" spc="95" dirty="0">
                <a:cs typeface="Trebuchet MS"/>
              </a:rPr>
              <a:t>•X=1</a:t>
            </a:r>
            <a:r>
              <a:rPr lang="en-US" sz="2400" spc="-70" dirty="0">
                <a:cs typeface="Trebuchet MS"/>
              </a:rPr>
              <a:t> </a:t>
            </a:r>
            <a:r>
              <a:rPr lang="en-US" sz="2400" spc="-10" dirty="0">
                <a:cs typeface="Trebuchet MS"/>
              </a:rPr>
              <a:t>F(x)=2</a:t>
            </a:r>
            <a:endParaRPr lang="en-US" sz="24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lang="en-US" sz="2400" spc="95" dirty="0">
                <a:solidFill>
                  <a:srgbClr val="89D0D5"/>
                </a:solidFill>
                <a:cs typeface="Lucida Sans Unicode"/>
              </a:rPr>
              <a:t>∙</a:t>
            </a:r>
            <a:r>
              <a:rPr lang="en-US" sz="2400" spc="95" dirty="0">
                <a:cs typeface="Trebuchet MS"/>
              </a:rPr>
              <a:t>X=2</a:t>
            </a:r>
            <a:r>
              <a:rPr lang="en-US" sz="2400" spc="-70" dirty="0">
                <a:cs typeface="Trebuchet MS"/>
              </a:rPr>
              <a:t> </a:t>
            </a:r>
            <a:r>
              <a:rPr lang="en-US" sz="2400" spc="-10" dirty="0">
                <a:cs typeface="Trebuchet MS"/>
              </a:rPr>
              <a:t>F(x)=4</a:t>
            </a:r>
            <a:endParaRPr lang="en-US" sz="24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355600" algn="l"/>
              </a:tabLst>
            </a:pPr>
            <a:r>
              <a:rPr lang="en-US" sz="2400" spc="95" dirty="0">
                <a:solidFill>
                  <a:srgbClr val="89D0D5"/>
                </a:solidFill>
                <a:cs typeface="Lucida Sans Unicode"/>
              </a:rPr>
              <a:t>∙</a:t>
            </a:r>
            <a:r>
              <a:rPr lang="en-US" sz="2400" spc="95" dirty="0">
                <a:cs typeface="Trebuchet MS"/>
              </a:rPr>
              <a:t>X=3</a:t>
            </a:r>
            <a:r>
              <a:rPr lang="en-US" sz="2400" spc="-70" dirty="0">
                <a:cs typeface="Trebuchet MS"/>
              </a:rPr>
              <a:t> </a:t>
            </a:r>
            <a:r>
              <a:rPr lang="en-US" sz="2400" spc="-10" dirty="0">
                <a:cs typeface="Trebuchet MS"/>
              </a:rPr>
              <a:t>F(x)=6</a:t>
            </a:r>
            <a:endParaRPr lang="en-US" sz="24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lang="en-US" sz="2400" spc="95" dirty="0">
                <a:solidFill>
                  <a:srgbClr val="89D0D5"/>
                </a:solidFill>
                <a:cs typeface="Lucida Sans Unicode"/>
              </a:rPr>
              <a:t>∙</a:t>
            </a:r>
            <a:r>
              <a:rPr lang="en-US" sz="2400" spc="95" dirty="0">
                <a:cs typeface="Trebuchet MS"/>
              </a:rPr>
              <a:t>X=4</a:t>
            </a:r>
            <a:r>
              <a:rPr lang="en-US" sz="2400" spc="-70" dirty="0">
                <a:cs typeface="Trebuchet MS"/>
              </a:rPr>
              <a:t> </a:t>
            </a:r>
            <a:r>
              <a:rPr lang="en-US" sz="2400" spc="-10" dirty="0">
                <a:cs typeface="Trebuchet MS"/>
              </a:rPr>
              <a:t>F(x)=8</a:t>
            </a:r>
            <a:endParaRPr lang="en-US" sz="24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  <a:tabLst>
                <a:tab pos="355600" algn="l"/>
              </a:tabLst>
            </a:pPr>
            <a:r>
              <a:rPr lang="en-US" sz="2400" spc="95" dirty="0">
                <a:solidFill>
                  <a:srgbClr val="89D0D5"/>
                </a:solidFill>
                <a:cs typeface="Lucida Sans Unicode"/>
              </a:rPr>
              <a:t>∙</a:t>
            </a:r>
            <a:r>
              <a:rPr lang="en-US" sz="2400" spc="110" dirty="0">
                <a:cs typeface="Trebuchet MS"/>
              </a:rPr>
              <a:t>What</a:t>
            </a:r>
            <a:r>
              <a:rPr lang="en-US" sz="2400" spc="-15" dirty="0">
                <a:cs typeface="Trebuchet MS"/>
              </a:rPr>
              <a:t> </a:t>
            </a:r>
            <a:r>
              <a:rPr lang="en-US" sz="2400" spc="-80" dirty="0">
                <a:cs typeface="Trebuchet MS"/>
              </a:rPr>
              <a:t>is</a:t>
            </a:r>
            <a:r>
              <a:rPr lang="en-US" sz="2400" spc="-105" dirty="0">
                <a:cs typeface="Trebuchet MS"/>
              </a:rPr>
              <a:t> </a:t>
            </a:r>
            <a:r>
              <a:rPr lang="en-US" sz="2400" spc="165" dirty="0">
                <a:cs typeface="Trebuchet MS"/>
              </a:rPr>
              <a:t>X=6?</a:t>
            </a:r>
            <a:endParaRPr lang="en-US" sz="24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355600" algn="l"/>
              </a:tabLst>
            </a:pPr>
            <a:r>
              <a:rPr lang="en-US" sz="2400" spc="95" dirty="0">
                <a:solidFill>
                  <a:srgbClr val="89D0D5"/>
                </a:solidFill>
                <a:cs typeface="Lucida Sans Unicode"/>
              </a:rPr>
              <a:t>∙</a:t>
            </a:r>
            <a:r>
              <a:rPr lang="en-US" sz="2400" spc="-10" dirty="0">
                <a:cs typeface="Trebuchet MS"/>
              </a:rPr>
              <a:t>F(x)=2X</a:t>
            </a:r>
          </a:p>
          <a:p>
            <a:pPr marL="12700">
              <a:spcBef>
                <a:spcPts val="1055"/>
              </a:spcBef>
              <a:tabLst>
                <a:tab pos="355600" algn="l"/>
              </a:tabLst>
            </a:pPr>
            <a:r>
              <a:rPr lang="en-US" sz="2400" spc="-10" dirty="0">
                <a:cs typeface="Trebuchet MS"/>
              </a:rPr>
              <a:t>• </a:t>
            </a:r>
            <a:r>
              <a:rPr lang="en-US" sz="2400" dirty="0">
                <a:cs typeface="Trebuchet MS"/>
              </a:rPr>
              <a:t>Inputs</a:t>
            </a:r>
            <a:r>
              <a:rPr lang="en-US" sz="2400" spc="-30" dirty="0">
                <a:cs typeface="Trebuchet MS"/>
              </a:rPr>
              <a:t> </a:t>
            </a:r>
            <a:r>
              <a:rPr lang="en-US" sz="2400" spc="105" dirty="0">
                <a:cs typeface="Trebuchet MS"/>
              </a:rPr>
              <a:t>are</a:t>
            </a:r>
            <a:r>
              <a:rPr lang="en-US" sz="2400" spc="50" dirty="0">
                <a:cs typeface="Trebuchet MS"/>
              </a:rPr>
              <a:t> </a:t>
            </a:r>
            <a:r>
              <a:rPr lang="en-US" sz="2400" spc="130" dirty="0">
                <a:cs typeface="Trebuchet MS"/>
              </a:rPr>
              <a:t>called</a:t>
            </a:r>
            <a:r>
              <a:rPr lang="en-US" sz="2400" spc="-120" dirty="0">
                <a:cs typeface="Trebuchet MS"/>
              </a:rPr>
              <a:t> </a:t>
            </a:r>
            <a:r>
              <a:rPr lang="en-US" sz="2400" spc="-10" dirty="0">
                <a:cs typeface="Trebuchet MS"/>
              </a:rPr>
              <a:t>Features.</a:t>
            </a:r>
            <a:endParaRPr lang="en-US" sz="2400" dirty="0">
              <a:cs typeface="Trebuchet MS"/>
            </a:endParaRPr>
          </a:p>
          <a:p>
            <a:pPr marL="12700">
              <a:spcBef>
                <a:spcPts val="1055"/>
              </a:spcBef>
              <a:tabLst>
                <a:tab pos="355600" algn="l"/>
              </a:tabLst>
            </a:pPr>
            <a:r>
              <a:rPr lang="en-US" sz="2400" dirty="0">
                <a:cs typeface="Trebuchet MS"/>
              </a:rPr>
              <a:t>• </a:t>
            </a:r>
            <a:r>
              <a:rPr lang="en-US" sz="2400" spc="90" dirty="0">
                <a:cs typeface="Trebuchet MS"/>
              </a:rPr>
              <a:t>Outputs</a:t>
            </a:r>
            <a:r>
              <a:rPr lang="en-US" sz="2400" spc="-170" dirty="0">
                <a:cs typeface="Trebuchet MS"/>
              </a:rPr>
              <a:t> </a:t>
            </a:r>
            <a:r>
              <a:rPr lang="en-US" sz="2400" spc="105" dirty="0">
                <a:cs typeface="Trebuchet MS"/>
              </a:rPr>
              <a:t>are</a:t>
            </a:r>
            <a:r>
              <a:rPr lang="en-US" sz="2400" spc="-25" dirty="0">
                <a:cs typeface="Trebuchet MS"/>
              </a:rPr>
              <a:t> </a:t>
            </a:r>
            <a:r>
              <a:rPr lang="en-US" sz="2400" spc="130" dirty="0">
                <a:cs typeface="Trebuchet MS"/>
              </a:rPr>
              <a:t>called</a:t>
            </a:r>
            <a:r>
              <a:rPr lang="en-US" sz="2400" spc="-175" dirty="0">
                <a:cs typeface="Trebuchet MS"/>
              </a:rPr>
              <a:t> </a:t>
            </a:r>
            <a:r>
              <a:rPr lang="en-US" sz="2400" spc="-10" dirty="0">
                <a:cs typeface="Trebuchet MS"/>
              </a:rPr>
              <a:t>Labels.</a:t>
            </a:r>
            <a:endParaRPr lang="en-US" sz="2400" dirty="0"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  <a:tabLst>
                <a:tab pos="355600" algn="l"/>
              </a:tabLst>
            </a:pPr>
            <a:r>
              <a:rPr lang="en-US" sz="2400" dirty="0">
                <a:cs typeface="Trebuchet MS"/>
              </a:rPr>
              <a:t>• </a:t>
            </a:r>
            <a:r>
              <a:rPr lang="en-US" sz="2400" spc="60" dirty="0">
                <a:cs typeface="Trebuchet MS"/>
              </a:rPr>
              <a:t>Functions</a:t>
            </a:r>
            <a:r>
              <a:rPr lang="en-US" sz="2400" spc="-105" dirty="0">
                <a:cs typeface="Trebuchet MS"/>
              </a:rPr>
              <a:t> </a:t>
            </a:r>
            <a:r>
              <a:rPr lang="en-US" sz="2400" spc="105" dirty="0">
                <a:cs typeface="Trebuchet MS"/>
              </a:rPr>
              <a:t>are</a:t>
            </a:r>
            <a:r>
              <a:rPr lang="en-US" sz="2400" spc="-110" dirty="0">
                <a:cs typeface="Trebuchet MS"/>
              </a:rPr>
              <a:t> </a:t>
            </a:r>
            <a:r>
              <a:rPr lang="en-US" sz="2400" spc="130" dirty="0">
                <a:cs typeface="Trebuchet MS"/>
              </a:rPr>
              <a:t>called</a:t>
            </a:r>
            <a:r>
              <a:rPr lang="en-US" sz="2400" spc="-85" dirty="0">
                <a:cs typeface="Trebuchet MS"/>
              </a:rPr>
              <a:t> </a:t>
            </a:r>
            <a:r>
              <a:rPr lang="en-US" sz="2400" spc="110" dirty="0">
                <a:cs typeface="Trebuchet MS"/>
              </a:rPr>
              <a:t>Models.</a:t>
            </a:r>
            <a:endParaRPr lang="en-US" sz="2400" dirty="0">
              <a:cs typeface="Trebuchet M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67534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568AD9-99AA-454C-9FB0-3ECC8806F3D0}"/>
              </a:ext>
            </a:extLst>
          </p:cNvPr>
          <p:cNvSpPr txBox="1"/>
          <p:nvPr/>
        </p:nvSpPr>
        <p:spPr>
          <a:xfrm>
            <a:off x="1463039" y="1329541"/>
            <a:ext cx="9980407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/>
              <a:t>Table Of Content</a:t>
            </a:r>
          </a:p>
          <a:p>
            <a:endParaRPr lang="en-US" sz="2800" b="1" dirty="0"/>
          </a:p>
          <a:p>
            <a:r>
              <a:rPr lang="en-US" sz="2800" b="1" dirty="0"/>
              <a:t>• What is Artificial Intelligence and Machine Learning</a:t>
            </a:r>
          </a:p>
          <a:p>
            <a:r>
              <a:rPr lang="en-US" sz="2800" b="1" dirty="0"/>
              <a:t>• What is Supervised, Unsupervised and Reinforcement Learning</a:t>
            </a:r>
          </a:p>
          <a:p>
            <a:r>
              <a:rPr lang="en-US" sz="2800" b="1" dirty="0"/>
              <a:t>• What is Regression and it’s types</a:t>
            </a:r>
          </a:p>
          <a:p>
            <a:r>
              <a:rPr lang="en-US" sz="2800" b="1" dirty="0"/>
              <a:t>• What is Classification and it’s types</a:t>
            </a:r>
          </a:p>
          <a:p>
            <a:r>
              <a:rPr lang="en-US" sz="2800" b="1" dirty="0"/>
              <a:t>• Explain Features , Labels and Model in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5388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8AA0F8-9F74-42FF-9320-DB76881706ED}"/>
              </a:ext>
            </a:extLst>
          </p:cNvPr>
          <p:cNvSpPr txBox="1"/>
          <p:nvPr/>
        </p:nvSpPr>
        <p:spPr>
          <a:xfrm>
            <a:off x="3238500" y="2921168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615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324F7-F688-4D39-864F-54361380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/>
              <a:t>ARTIFICIAL INTELLIGENCE (AI)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D424F-3415-430C-82B2-DF326BD3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Artificial intelligence is the intelligence demonstrated by the machine or computer , where human brain is put inside the machine or computer.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271FB-26EE-4C3A-AD7F-BC6097B5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422" y="3532094"/>
            <a:ext cx="4015257" cy="255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7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5E879-3CCA-4A35-B2F5-374DFFB3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01796-5574-41BD-AE86-96AD9761F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51003"/>
            <a:ext cx="9905999" cy="3541714"/>
          </a:xfrm>
        </p:spPr>
        <p:txBody>
          <a:bodyPr>
            <a:normAutofit fontScale="92500" lnSpcReduction="10000"/>
          </a:bodyPr>
          <a:lstStyle/>
          <a:p>
            <a:r>
              <a:rPr lang="en-US" sz="2400" b="0" i="0" dirty="0">
                <a:effectLst/>
                <a:latin typeface="+mj-lt"/>
              </a:rPr>
              <a:t>Machine Learning is</a:t>
            </a:r>
            <a:r>
              <a:rPr lang="en-US" sz="2400" dirty="0">
                <a:latin typeface="+mj-lt"/>
              </a:rPr>
              <a:t> </a:t>
            </a:r>
            <a:r>
              <a:rPr lang="en-US" sz="2400" b="0" i="0" dirty="0">
                <a:effectLst/>
                <a:latin typeface="+mj-lt"/>
              </a:rPr>
              <a:t>one of the most exciting subsets of </a:t>
            </a:r>
          </a:p>
          <a:p>
            <a:pPr marL="0" indent="0">
              <a:buNone/>
            </a:pPr>
            <a:r>
              <a:rPr lang="en-US" sz="2400" b="0" i="0" dirty="0">
                <a:effectLst/>
                <a:latin typeface="+mj-lt"/>
              </a:rPr>
              <a:t>   Artificial Intelligence</a:t>
            </a:r>
            <a:r>
              <a:rPr lang="en-US" dirty="0">
                <a:latin typeface="+mj-lt"/>
              </a:rPr>
              <a:t>.</a:t>
            </a:r>
            <a:r>
              <a:rPr lang="en-US" sz="2400" b="0" i="0" dirty="0">
                <a:effectLst/>
                <a:latin typeface="+mj-lt"/>
              </a:rPr>
              <a:t> </a:t>
            </a:r>
            <a:endParaRPr lang="en-IN" sz="2400" dirty="0">
              <a:latin typeface="+mj-lt"/>
            </a:endParaRPr>
          </a:p>
          <a:p>
            <a:r>
              <a:rPr lang="en-IN" sz="2400" dirty="0">
                <a:latin typeface="Gill Sans MT" panose="020B0502020104020203" pitchFamily="34" charset="0"/>
              </a:rPr>
              <a:t>It is the process of making the computer learn.</a:t>
            </a:r>
          </a:p>
          <a:p>
            <a:r>
              <a:rPr lang="en-IN" sz="2400" dirty="0">
                <a:latin typeface="Gill Sans MT" panose="020B0502020104020203" pitchFamily="34" charset="0"/>
              </a:rPr>
              <a:t>It is the process of giving input and output to the </a:t>
            </a:r>
          </a:p>
          <a:p>
            <a:pPr marL="0" indent="0">
              <a:buNone/>
            </a:pPr>
            <a:r>
              <a:rPr lang="en-IN" sz="2400" dirty="0">
                <a:latin typeface="Gill Sans MT" panose="020B0502020104020203" pitchFamily="34" charset="0"/>
              </a:rPr>
              <a:t>    machine , learning algorithm it will give a program.</a:t>
            </a:r>
          </a:p>
          <a:p>
            <a:r>
              <a:rPr lang="en-IN" sz="2400" dirty="0">
                <a:latin typeface="Gill Sans MT" panose="020B0502020104020203" pitchFamily="34" charset="0"/>
              </a:rPr>
              <a:t>It is used for predictive analytics means taking </a:t>
            </a:r>
          </a:p>
          <a:p>
            <a:pPr marL="0" indent="0">
              <a:buNone/>
            </a:pPr>
            <a:r>
              <a:rPr lang="en-IN" sz="2400" dirty="0">
                <a:latin typeface="Gill Sans MT" panose="020B0502020104020203" pitchFamily="34" charset="0"/>
              </a:rPr>
              <a:t>   data from the past and predicting the future.</a:t>
            </a:r>
          </a:p>
          <a:p>
            <a:endParaRPr lang="en-IN" sz="2400" dirty="0">
              <a:latin typeface="Gill Sans MT" panose="020B0502020104020203" pitchFamily="34" charset="0"/>
            </a:endParaRPr>
          </a:p>
          <a:p>
            <a:endParaRPr lang="en-IN" sz="2400" dirty="0">
              <a:latin typeface="Gill Sans MT" panose="020B0502020104020203" pitchFamily="34" charset="0"/>
            </a:endParaRPr>
          </a:p>
          <a:p>
            <a:endParaRPr lang="en-IN" sz="2400" dirty="0">
              <a:latin typeface="Gill Sans MT" panose="020B0502020104020203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6B65F-637A-41C9-9C54-8205B6DD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460980"/>
            <a:ext cx="3966883" cy="25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5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B840-1FF2-44A9-933F-08941CE7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MACHINE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8AFBC-E172-4134-8142-D82801DE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000" y="2702859"/>
            <a:ext cx="3832134" cy="2163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E4BDF-A3EA-4194-BDE7-F341C76BDE6E}"/>
              </a:ext>
            </a:extLst>
          </p:cNvPr>
          <p:cNvSpPr txBox="1"/>
          <p:nvPr/>
        </p:nvSpPr>
        <p:spPr>
          <a:xfrm>
            <a:off x="1253758" y="1909110"/>
            <a:ext cx="441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B0911-489B-49C7-86B4-AB25F40C7DEA}"/>
              </a:ext>
            </a:extLst>
          </p:cNvPr>
          <p:cNvSpPr txBox="1"/>
          <p:nvPr/>
        </p:nvSpPr>
        <p:spPr>
          <a:xfrm>
            <a:off x="1253758" y="2093776"/>
            <a:ext cx="610496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Machine Learning Algorithms can be classified into 3 </a:t>
            </a:r>
          </a:p>
          <a:p>
            <a:r>
              <a:rPr lang="en-US" sz="2800" dirty="0"/>
              <a:t> types as follows –</a:t>
            </a:r>
          </a:p>
          <a:p>
            <a:endParaRPr lang="en-US" sz="2800" dirty="0">
              <a:latin typeface="Gill Sans MT" panose="020B0502020104020203" pitchFamily="34" charset="0"/>
            </a:endParaRPr>
          </a:p>
          <a:p>
            <a:r>
              <a:rPr lang="en-US" sz="2800" dirty="0">
                <a:latin typeface="Gill Sans MT" panose="020B0502020104020203" pitchFamily="34" charset="0"/>
              </a:rPr>
              <a:t>• </a:t>
            </a:r>
            <a:r>
              <a:rPr lang="en-US" sz="2800" dirty="0"/>
              <a:t>Supervised Learning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• </a:t>
            </a:r>
            <a:r>
              <a:rPr lang="en-US" sz="2800" dirty="0"/>
              <a:t>Unsupervised Learning 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• </a:t>
            </a:r>
            <a:r>
              <a:rPr lang="en-US" sz="2800" dirty="0"/>
              <a:t>Reinforcement Learning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972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38948-8C0B-4E1F-826F-46B65847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LEARNING (S.L.)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4AAF-4323-4EE9-98B4-04521883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45" y="2097088"/>
            <a:ext cx="4173155" cy="3273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E8AF7-AEAF-4DF3-A290-B1B94C4B2AF4}"/>
              </a:ext>
            </a:extLst>
          </p:cNvPr>
          <p:cNvSpPr txBox="1"/>
          <p:nvPr/>
        </p:nvSpPr>
        <p:spPr>
          <a:xfrm>
            <a:off x="1141413" y="2097088"/>
            <a:ext cx="61036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Supervised Learning :- 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     • Learn from someone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     • Will have features and labels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     • Has two algorithms regression </a:t>
            </a:r>
          </a:p>
          <a:p>
            <a:r>
              <a:rPr lang="en-US" sz="2800" dirty="0">
                <a:latin typeface="Gill Sans MT" panose="020B0502020104020203" pitchFamily="34" charset="0"/>
              </a:rPr>
              <a:t>       and classification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87833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1250-ACE1-4F3A-A526-A803CEFB7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UNSUPERVISED LEARNING(U.S.L)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913B16-63D3-4495-8D11-D37322B06143}"/>
              </a:ext>
            </a:extLst>
          </p:cNvPr>
          <p:cNvSpPr txBox="1"/>
          <p:nvPr/>
        </p:nvSpPr>
        <p:spPr>
          <a:xfrm>
            <a:off x="1141413" y="2488615"/>
            <a:ext cx="6103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2. Unsupervised Learning :-</a:t>
            </a:r>
          </a:p>
          <a:p>
            <a:r>
              <a:rPr lang="en-US" sz="2800" dirty="0"/>
              <a:t>    • Learning on our 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634A6C-3C75-46F2-B92B-85D32282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587" y="2989682"/>
            <a:ext cx="2976283" cy="29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4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3B92-DB00-4F75-8F38-3DD17C892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REINFORCEMENT LEARNING(R.L.)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EAAA8-5A4D-4B4F-BE77-69426750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702" y="2097088"/>
            <a:ext cx="3754074" cy="3114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CDEE1-5DD8-4A2A-B0E8-B81CA1FBF7CA}"/>
              </a:ext>
            </a:extLst>
          </p:cNvPr>
          <p:cNvSpPr txBox="1"/>
          <p:nvPr/>
        </p:nvSpPr>
        <p:spPr>
          <a:xfrm>
            <a:off x="1141413" y="2097088"/>
            <a:ext cx="61036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Gill Sans MT" panose="020B0502020104020203" pitchFamily="34" charset="0"/>
              </a:rPr>
              <a:t>3. Reinforcement Learning :-</a:t>
            </a:r>
          </a:p>
          <a:p>
            <a:r>
              <a:rPr lang="en-IN" sz="2800" dirty="0">
                <a:latin typeface="Gill Sans MT" panose="020B0502020104020203" pitchFamily="34" charset="0"/>
              </a:rPr>
              <a:t>  • Rewards and Penalty</a:t>
            </a:r>
          </a:p>
          <a:p>
            <a:r>
              <a:rPr lang="en-IN" sz="2800" dirty="0">
                <a:latin typeface="Gill Sans MT" panose="020B0502020104020203" pitchFamily="34" charset="0"/>
              </a:rPr>
              <a:t>  •</a:t>
            </a:r>
            <a:r>
              <a:rPr lang="en-US" sz="2800" dirty="0">
                <a:latin typeface="Gill Sans MT" panose="020B0502020104020203" pitchFamily="34" charset="0"/>
              </a:rPr>
              <a:t> </a:t>
            </a:r>
            <a:r>
              <a:rPr lang="en-US" sz="2800" i="0" dirty="0">
                <a:effectLst/>
              </a:rPr>
              <a:t>For each good action, the agent gets </a:t>
            </a:r>
          </a:p>
          <a:p>
            <a:pPr algn="just"/>
            <a:r>
              <a:rPr lang="en-US" sz="2800" dirty="0"/>
              <a:t>    p</a:t>
            </a:r>
            <a:r>
              <a:rPr lang="en-US" sz="2800" i="0" dirty="0">
                <a:effectLst/>
              </a:rPr>
              <a:t>ositive feedback, and for each bad                   action</a:t>
            </a:r>
            <a:r>
              <a:rPr lang="en-US" sz="2800" dirty="0"/>
              <a:t> </a:t>
            </a:r>
            <a:r>
              <a:rPr lang="en-US" sz="2800" i="0" dirty="0">
                <a:effectLst/>
              </a:rPr>
              <a:t>the agent gets negative feedback </a:t>
            </a:r>
          </a:p>
          <a:p>
            <a:r>
              <a:rPr lang="en-US" sz="2800" i="0" dirty="0">
                <a:effectLst/>
              </a:rPr>
              <a:t>or penalty.</a:t>
            </a:r>
          </a:p>
        </p:txBody>
      </p:sp>
    </p:spTree>
    <p:extLst>
      <p:ext uri="{BB962C8B-B14F-4D97-AF65-F5344CB8AC3E}">
        <p14:creationId xmlns:p14="http://schemas.microsoft.com/office/powerpoint/2010/main" val="20380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8D4E-3390-4703-8E96-994CFAD9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b="1" dirty="0"/>
              <a:t>MACHINE LEARNING ALGORITHMS IN S.L.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49B3E-E601-4C12-86D4-B7A6C069651B}"/>
              </a:ext>
            </a:extLst>
          </p:cNvPr>
          <p:cNvSpPr txBox="1"/>
          <p:nvPr/>
        </p:nvSpPr>
        <p:spPr>
          <a:xfrm>
            <a:off x="1141412" y="2097088"/>
            <a:ext cx="990599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/>
              <a:t>There are two machine learning algorithms in supervised learning. They are Regression and Classification.</a:t>
            </a:r>
          </a:p>
          <a:p>
            <a:r>
              <a:rPr lang="en-IN" sz="2800" dirty="0"/>
              <a:t>1. Regression :- Data comes in continuous mode.</a:t>
            </a:r>
          </a:p>
          <a:p>
            <a:r>
              <a:rPr lang="en-US" sz="2800" dirty="0"/>
              <a:t>•In regression we use only: </a:t>
            </a:r>
          </a:p>
          <a:p>
            <a:r>
              <a:rPr lang="en-US" sz="2800" dirty="0"/>
              <a:t>•LINEAR REGRESSION </a:t>
            </a:r>
          </a:p>
          <a:p>
            <a:r>
              <a:rPr lang="en-US" sz="2800" dirty="0"/>
              <a:t>•NON LINEAR REGRESSION</a:t>
            </a:r>
            <a:endParaRPr lang="en-IN" sz="2800" dirty="0"/>
          </a:p>
          <a:p>
            <a:endParaRPr lang="en-IN" sz="2800" dirty="0"/>
          </a:p>
          <a:p>
            <a:r>
              <a:rPr lang="en-IN" sz="2800" dirty="0"/>
              <a:t>2. Classification :- Data comes in discrete mode. Data may be in form of yes or no , true or false , male or female , boy or girl, pass or fail etc.</a:t>
            </a:r>
          </a:p>
        </p:txBody>
      </p:sp>
    </p:spTree>
    <p:extLst>
      <p:ext uri="{BB962C8B-B14F-4D97-AF65-F5344CB8AC3E}">
        <p14:creationId xmlns:p14="http://schemas.microsoft.com/office/powerpoint/2010/main" val="9028711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89</TotalTime>
  <Words>653</Words>
  <Application>Microsoft Office PowerPoint</Application>
  <PresentationFormat>Widescreen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Gill Sans MT</vt:lpstr>
      <vt:lpstr>Lucida Sans Unicode</vt:lpstr>
      <vt:lpstr>Trebuchet MS</vt:lpstr>
      <vt:lpstr>Tw Cen MT</vt:lpstr>
      <vt:lpstr>Circuit</vt:lpstr>
      <vt:lpstr>ASSIGNMENT - 6</vt:lpstr>
      <vt:lpstr>PowerPoint Presentation</vt:lpstr>
      <vt:lpstr>ARTIFICIAL INTELLIGENCE (AI)</vt:lpstr>
      <vt:lpstr>MACHINE LEARNING</vt:lpstr>
      <vt:lpstr>TYPES OF MACHINE LEARNING</vt:lpstr>
      <vt:lpstr>SUPERVISED LEARNING (S.L.)</vt:lpstr>
      <vt:lpstr>UNSUPERVISED LEARNING(U.S.L)</vt:lpstr>
      <vt:lpstr>REINFORCEMENT LEARNING(R.L.)</vt:lpstr>
      <vt:lpstr>MACHINE LEARNING ALGORITHMS IN S.L.</vt:lpstr>
      <vt:lpstr>PowerPoint Presentation</vt:lpstr>
      <vt:lpstr>LINEAR REGRESSION</vt:lpstr>
      <vt:lpstr>NON LINEAR REGRESSION</vt:lpstr>
      <vt:lpstr>LOGISTIC REGRESSION</vt:lpstr>
      <vt:lpstr>DECISION TREE</vt:lpstr>
      <vt:lpstr>RANDOM FOREST</vt:lpstr>
      <vt:lpstr>KNN(K Nearest  Neighbour)</vt:lpstr>
      <vt:lpstr>SUPPORT  VECTOR  MACHINE (S.V.M)</vt:lpstr>
      <vt:lpstr>NAÏVE BAYES</vt:lpstr>
      <vt:lpstr>FEATURES , LABELS AND MODEL IN M.L.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- 6</dc:title>
  <dc:creator>Nishita Bankapur</dc:creator>
  <cp:lastModifiedBy>Nishita Bankapur</cp:lastModifiedBy>
  <cp:revision>4</cp:revision>
  <dcterms:created xsi:type="dcterms:W3CDTF">2023-06-06T14:02:49Z</dcterms:created>
  <dcterms:modified xsi:type="dcterms:W3CDTF">2023-06-07T06:42:23Z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